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2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2093" y="-3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09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393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1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495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514" y="4621265"/>
            <a:ext cx="1027086" cy="20541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67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00069 -0.4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2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0" y="38144"/>
            <a:ext cx="9154100" cy="68655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52" y="4734560"/>
            <a:ext cx="927288" cy="185457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4893" y="7006510"/>
              <a:ext cx="91391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90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0139 -0.34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514" y="4621265"/>
            <a:ext cx="1027086" cy="2054172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422137"/>
            <a:ext cx="9142553" cy="2545822"/>
            <a:chOff x="14993" y="6969118"/>
            <a:chExt cx="9142553" cy="2545822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508430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4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0" y="38144"/>
            <a:ext cx="9154100" cy="686557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52" y="4734560"/>
            <a:ext cx="927288" cy="185457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4699835"/>
            <a:ext cx="9151653" cy="2238605"/>
            <a:chOff x="4893" y="6969118"/>
            <a:chExt cx="9139107" cy="223860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20121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1.57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062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1935</cp:revision>
  <cp:lastPrinted>2021-06-25T07:07:00Z</cp:lastPrinted>
  <dcterms:created xsi:type="dcterms:W3CDTF">2019-05-16T01:35:00Z</dcterms:created>
  <dcterms:modified xsi:type="dcterms:W3CDTF">2023-03-22T06:35:33Z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