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6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86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220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673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029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6"/>
          <a:stretch/>
        </p:blipFill>
        <p:spPr>
          <a:xfrm>
            <a:off x="-6049" y="707886"/>
            <a:ext cx="9150048" cy="6164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26" y="4233333"/>
            <a:ext cx="486000" cy="9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578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4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201" y="4635914"/>
            <a:ext cx="524379" cy="104875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7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476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6"/>
          <a:stretch/>
        </p:blipFill>
        <p:spPr>
          <a:xfrm>
            <a:off x="-6049" y="707886"/>
            <a:ext cx="9150048" cy="61648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26" y="4233333"/>
            <a:ext cx="486000" cy="9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2302" y="3455010"/>
            <a:ext cx="9142553" cy="3471280"/>
            <a:chOff x="14993" y="6969118"/>
            <a:chExt cx="9142553" cy="347128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43388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426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201" y="4635914"/>
            <a:ext cx="524379" cy="104875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3820050"/>
            <a:ext cx="9139107" cy="3112169"/>
            <a:chOff x="4893" y="6969118"/>
            <a:chExt cx="9139107" cy="311216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07477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85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1934</cp:revision>
  <cp:lastPrinted>2021-06-25T07:07:00Z</cp:lastPrinted>
  <dcterms:created xsi:type="dcterms:W3CDTF">2019-05-16T01:35:00Z</dcterms:created>
  <dcterms:modified xsi:type="dcterms:W3CDTF">2023-03-30T01:03:25Z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