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2473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6709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7569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4596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8409"/>
            <a:ext cx="9144000" cy="676959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89" y="4927599"/>
            <a:ext cx="782638" cy="156527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0362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550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2" b="7058"/>
          <a:stretch/>
        </p:blipFill>
        <p:spPr>
          <a:xfrm>
            <a:off x="-10099" y="706240"/>
            <a:ext cx="9154100" cy="616192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071" y="4332515"/>
            <a:ext cx="594000" cy="1188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100" y="7081410"/>
            <a:ext cx="9139107" cy="6603808"/>
            <a:chOff x="4893" y="6969118"/>
            <a:chExt cx="9139107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7480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0.00139 -0.572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2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8409"/>
            <a:ext cx="9144000" cy="676959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89" y="4927599"/>
            <a:ext cx="782638" cy="156527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3441943"/>
            <a:ext cx="9142553" cy="3504466"/>
            <a:chOff x="14993" y="6969118"/>
            <a:chExt cx="9142553" cy="3504466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346707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8695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2" b="7058"/>
          <a:stretch/>
        </p:blipFill>
        <p:spPr>
          <a:xfrm>
            <a:off x="-7655" y="707886"/>
            <a:ext cx="9151655" cy="61602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071" y="4332515"/>
            <a:ext cx="594000" cy="1188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-7655" y="3163909"/>
            <a:ext cx="9151655" cy="3723120"/>
            <a:chOff x="4893" y="6969118"/>
            <a:chExt cx="9139107" cy="372312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68572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3135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1936</cp:revision>
  <cp:lastPrinted>2021-06-25T07:07:00Z</cp:lastPrinted>
  <dcterms:created xsi:type="dcterms:W3CDTF">2019-05-16T01:35:00Z</dcterms:created>
  <dcterms:modified xsi:type="dcterms:W3CDTF">2023-03-30T01:01:09Z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