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222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774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317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279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516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t="4440"/>
          <a:stretch/>
        </p:blipFill>
        <p:spPr>
          <a:xfrm>
            <a:off x="0" y="190500"/>
            <a:ext cx="9144000" cy="66675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475" y="4352907"/>
            <a:ext cx="1028337" cy="205667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198360"/>
            <a:ext cx="9159363" cy="6611425"/>
            <a:chOff x="14993" y="6961501"/>
            <a:chExt cx="9159363" cy="661142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1501"/>
              <a:ext cx="9159303" cy="0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1295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185 L -0.00156 -0.940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17832" r="15110" b="9246"/>
          <a:stretch/>
        </p:blipFill>
        <p:spPr>
          <a:xfrm>
            <a:off x="-1" y="609599"/>
            <a:ext cx="9174481" cy="62484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617" y="4824087"/>
            <a:ext cx="108001" cy="21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236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023 L 0.00139 -0.4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t="4440"/>
          <a:stretch/>
        </p:blipFill>
        <p:spPr>
          <a:xfrm>
            <a:off x="0" y="190500"/>
            <a:ext cx="9144000" cy="66675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475" y="4352907"/>
            <a:ext cx="1028337" cy="205667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741275"/>
            <a:ext cx="9142553" cy="6150113"/>
            <a:chOff x="14993" y="6969118"/>
            <a:chExt cx="9142553" cy="615011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11272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4033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17832" r="15110" b="9246"/>
          <a:stretch/>
        </p:blipFill>
        <p:spPr>
          <a:xfrm>
            <a:off x="-1" y="609599"/>
            <a:ext cx="9174481" cy="62484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617" y="4824087"/>
            <a:ext cx="108001" cy="21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4330" y="4304418"/>
            <a:ext cx="9164054" cy="2605413"/>
            <a:chOff x="4893" y="6969118"/>
            <a:chExt cx="9139107" cy="258815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55076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6244" cy="58090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525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1932</cp:revision>
  <cp:lastPrinted>2021-06-25T07:07:00Z</cp:lastPrinted>
  <dcterms:created xsi:type="dcterms:W3CDTF">2019-05-16T01:35:00Z</dcterms:created>
  <dcterms:modified xsi:type="dcterms:W3CDTF">2023-03-30T00:52:47Z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