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068" autoAdjust="0"/>
  </p:normalViewPr>
  <p:slideViewPr>
    <p:cSldViewPr snapToGrid="0">
      <p:cViewPr varScale="1">
        <p:scale>
          <a:sx n="105" d="100"/>
          <a:sy n="105" d="100"/>
        </p:scale>
        <p:origin x="1344" y="-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0323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357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4359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947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763" y="5196875"/>
            <a:ext cx="648000" cy="129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9397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78 L -0.00069 -0.6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777" y="4876799"/>
            <a:ext cx="630000" cy="126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08141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4102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0301 L 0.00139 -0.627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763" y="5196875"/>
            <a:ext cx="648000" cy="1296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2477" y="3085849"/>
            <a:ext cx="9142553" cy="3895670"/>
            <a:chOff x="14993" y="6969118"/>
            <a:chExt cx="9142553" cy="3895670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85827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8485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777" y="4876799"/>
            <a:ext cx="630000" cy="126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2782473"/>
            <a:ext cx="9144000" cy="4189257"/>
            <a:chOff x="4893" y="6969118"/>
            <a:chExt cx="9139107" cy="418925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415186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9193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1930</cp:revision>
  <cp:lastPrinted>2021-06-25T07:07:00Z</cp:lastPrinted>
  <dcterms:created xsi:type="dcterms:W3CDTF">2019-05-16T01:35:00Z</dcterms:created>
  <dcterms:modified xsi:type="dcterms:W3CDTF">2023-03-30T00:46:43Z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