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17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08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979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63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 r="3225"/>
          <a:stretch/>
        </p:blipFill>
        <p:spPr>
          <a:xfrm>
            <a:off x="1" y="702502"/>
            <a:ext cx="9144000" cy="6155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29" y="4229545"/>
            <a:ext cx="1131665" cy="226333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648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5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8" b="19105"/>
          <a:stretch/>
        </p:blipFill>
        <p:spPr>
          <a:xfrm>
            <a:off x="-10100" y="533400"/>
            <a:ext cx="91541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315" y="4572535"/>
            <a:ext cx="883370" cy="17667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15253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258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00139 -0.48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 r="3225"/>
          <a:stretch/>
        </p:blipFill>
        <p:spPr>
          <a:xfrm>
            <a:off x="1" y="702502"/>
            <a:ext cx="9144000" cy="6155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29" y="4229545"/>
            <a:ext cx="1131665" cy="226333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396661"/>
            <a:ext cx="9142553" cy="3512138"/>
            <a:chOff x="14993" y="6969118"/>
            <a:chExt cx="9142553" cy="351213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4747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1786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8" b="19105"/>
          <a:stretch/>
        </p:blipFill>
        <p:spPr>
          <a:xfrm>
            <a:off x="-10100" y="533400"/>
            <a:ext cx="91541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315" y="4572535"/>
            <a:ext cx="883370" cy="17667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099" y="3855032"/>
            <a:ext cx="9154100" cy="3082797"/>
            <a:chOff x="-10099" y="6969118"/>
            <a:chExt cx="9154100" cy="3082797"/>
          </a:xfrm>
        </p:grpSpPr>
        <p:sp>
          <p:nvSpPr>
            <p:cNvPr id="23" name="正方形/長方形 22"/>
            <p:cNvSpPr/>
            <p:nvPr/>
          </p:nvSpPr>
          <p:spPr>
            <a:xfrm>
              <a:off x="-10099" y="7006510"/>
              <a:ext cx="9154100" cy="304540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747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2023-03-22T06:26:25Z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