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6265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956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907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936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1"/>
          <a:stretch/>
        </p:blipFill>
        <p:spPr>
          <a:xfrm>
            <a:off x="0" y="707886"/>
            <a:ext cx="9144000" cy="63634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18" y="3718560"/>
            <a:ext cx="930521" cy="186104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1999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8682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4.44444E-6 -0.660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631" y="5225143"/>
            <a:ext cx="770129" cy="15402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2645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8091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00139 -0.429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1"/>
          <a:stretch/>
        </p:blipFill>
        <p:spPr>
          <a:xfrm>
            <a:off x="0" y="707886"/>
            <a:ext cx="9144000" cy="63634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18" y="3718560"/>
            <a:ext cx="930521" cy="186104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2698788"/>
            <a:ext cx="9144000" cy="4930799"/>
            <a:chOff x="14993" y="6969118"/>
            <a:chExt cx="9144000" cy="493079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89340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60240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8625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631" y="5225143"/>
            <a:ext cx="770129" cy="1540258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-2727" y="4141318"/>
            <a:ext cx="9142917" cy="2770022"/>
            <a:chOff x="4893" y="6969118"/>
            <a:chExt cx="9142917" cy="277002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73263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905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1713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1930</cp:revision>
  <cp:lastPrinted>2021-06-25T07:07:00Z</cp:lastPrinted>
  <dcterms:created xsi:type="dcterms:W3CDTF">2019-05-16T01:35:00Z</dcterms:created>
  <dcterms:modified xsi:type="dcterms:W3CDTF">2023-03-22T06:25:38Z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