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6482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0916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5831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7418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77" b="19750"/>
          <a:stretch/>
        </p:blipFill>
        <p:spPr>
          <a:xfrm>
            <a:off x="0" y="551089"/>
            <a:ext cx="9144000" cy="630691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685" y="4535714"/>
            <a:ext cx="847064" cy="169412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5987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4.44444E-6 -0.585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6"/>
          <a:stretch/>
        </p:blipFill>
        <p:spPr>
          <a:xfrm>
            <a:off x="0" y="431797"/>
            <a:ext cx="9144000" cy="642620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004" y="5506720"/>
            <a:ext cx="493078" cy="98615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2172" y="7773137"/>
            <a:ext cx="9146172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7247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08510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81481E-6 L 0.00017 -0.481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77" b="19750"/>
          <a:stretch/>
        </p:blipFill>
        <p:spPr>
          <a:xfrm>
            <a:off x="0" y="551089"/>
            <a:ext cx="9144000" cy="630691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685" y="4535714"/>
            <a:ext cx="847064" cy="169412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3207799"/>
            <a:ext cx="9142553" cy="4698975"/>
            <a:chOff x="14993" y="6969118"/>
            <a:chExt cx="9142553" cy="4698975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466158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1623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6"/>
          <a:stretch/>
        </p:blipFill>
        <p:spPr>
          <a:xfrm>
            <a:off x="-1" y="423629"/>
            <a:ext cx="9155622" cy="643437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004" y="5506720"/>
            <a:ext cx="493078" cy="986155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9546" y="4475287"/>
            <a:ext cx="9146075" cy="2498827"/>
            <a:chOff x="14993" y="6969118"/>
            <a:chExt cx="9146075" cy="2498827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46075" cy="246143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62315" y="7005591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2200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1930</cp:revision>
  <cp:lastPrinted>2021-06-25T07:07:00Z</cp:lastPrinted>
  <dcterms:created xsi:type="dcterms:W3CDTF">2019-05-16T01:35:00Z</dcterms:created>
  <dcterms:modified xsi:type="dcterms:W3CDTF">2023-03-22T06:24:31Z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