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704" r:id="rId2"/>
    <p:sldId id="705" r:id="rId3"/>
    <p:sldId id="1062" r:id="rId4"/>
    <p:sldId id="10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00CCFF"/>
    <a:srgbClr val="FF0000"/>
    <a:srgbClr val="136DA1"/>
    <a:srgbClr val="98764F"/>
    <a:srgbClr val="775A3A"/>
    <a:srgbClr val="89673A"/>
    <a:srgbClr val="9D7D54"/>
    <a:srgbClr val="816041"/>
    <a:srgbClr val="E5E2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21" autoAdjust="0"/>
    <p:restoredTop sz="96488" autoAdjust="0"/>
  </p:normalViewPr>
  <p:slideViewPr>
    <p:cSldViewPr snapToGrid="0">
      <p:cViewPr>
        <p:scale>
          <a:sx n="100" d="100"/>
          <a:sy n="100" d="100"/>
        </p:scale>
        <p:origin x="1526" y="-203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51642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33220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61531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4270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図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61"/>
          <a:stretch/>
        </p:blipFill>
        <p:spPr>
          <a:xfrm>
            <a:off x="0" y="628649"/>
            <a:ext cx="9143999" cy="623951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9419" y="4549663"/>
            <a:ext cx="180000" cy="360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36565" cy="6603808"/>
            <a:chOff x="14993" y="6969118"/>
            <a:chExt cx="9136565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2743" y="700651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12.6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31907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4.07407E-6 L -0.00035 -0.7557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378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図 2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37" b="13295"/>
          <a:stretch/>
        </p:blipFill>
        <p:spPr>
          <a:xfrm>
            <a:off x="-13750" y="708930"/>
            <a:ext cx="9157750" cy="614907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166" y="6027437"/>
            <a:ext cx="324000" cy="648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12.6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457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0.00046 L -0.00069 -0.8388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9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図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61"/>
          <a:stretch/>
        </p:blipFill>
        <p:spPr>
          <a:xfrm>
            <a:off x="0" y="628649"/>
            <a:ext cx="9143999" cy="623951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9419" y="4549663"/>
            <a:ext cx="180000" cy="360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-1" y="2024377"/>
            <a:ext cx="9136565" cy="4891196"/>
            <a:chOff x="14993" y="6969118"/>
            <a:chExt cx="9136565" cy="4891196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4853804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2743" y="700651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12.6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77972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図 2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37" b="13295"/>
          <a:stretch/>
        </p:blipFill>
        <p:spPr>
          <a:xfrm>
            <a:off x="-13750" y="708930"/>
            <a:ext cx="9157750" cy="614907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166" y="6027437"/>
            <a:ext cx="324000" cy="648000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-13750" y="1455149"/>
            <a:ext cx="9157750" cy="5488195"/>
            <a:chOff x="-203" y="6969118"/>
            <a:chExt cx="9157750" cy="5488195"/>
          </a:xfrm>
        </p:grpSpPr>
        <p:sp>
          <p:nvSpPr>
            <p:cNvPr id="23" name="正方形/長方形 22"/>
            <p:cNvSpPr/>
            <p:nvPr/>
          </p:nvSpPr>
          <p:spPr>
            <a:xfrm>
              <a:off x="-203" y="7006509"/>
              <a:ext cx="9157750" cy="5450804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12.6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92626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12362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1986</cp:revision>
  <cp:lastPrinted>2021-06-25T07:07:00Z</cp:lastPrinted>
  <dcterms:created xsi:type="dcterms:W3CDTF">2019-05-16T01:35:00Z</dcterms:created>
  <dcterms:modified xsi:type="dcterms:W3CDTF">2023-03-27T06:07:22Z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