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64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969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500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544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"/>
            <a:ext cx="9144000" cy="68531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301" y="4124583"/>
            <a:ext cx="1238615" cy="247723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1590" y="7516010"/>
            <a:ext cx="9191114" cy="638221"/>
            <a:chOff x="-47114" y="6822830"/>
            <a:chExt cx="9191114" cy="51970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7114" y="6822830"/>
              <a:ext cx="9191114" cy="519701"/>
              <a:chOff x="-54609" y="3822487"/>
              <a:chExt cx="9191114" cy="5197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54609" y="3822487"/>
                <a:ext cx="9191114" cy="519701"/>
                <a:chOff x="-114380" y="5107641"/>
                <a:chExt cx="9307938" cy="30041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14380" y="5107641"/>
                  <a:ext cx="9307938" cy="30041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1"/>
                  <a:ext cx="9252634" cy="92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54609" y="3822487"/>
                <a:ext cx="919111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261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722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00069 -0.179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271"/>
            <a:ext cx="9144000" cy="68531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160" y="4178710"/>
            <a:ext cx="1010772" cy="20215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5203" y="7511798"/>
            <a:ext cx="9159203" cy="1479807"/>
            <a:chOff x="0" y="6822847"/>
            <a:chExt cx="9144000" cy="160836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7"/>
              <a:ext cx="9144000" cy="1608360"/>
              <a:chOff x="-7495" y="3822504"/>
              <a:chExt cx="9144000" cy="16083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507"/>
                <a:ext cx="9136504" cy="1608357"/>
                <a:chOff x="-59076" y="5107649"/>
                <a:chExt cx="9252634" cy="92971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50"/>
                  <a:ext cx="9252634" cy="92971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9"/>
                  <a:ext cx="9252634" cy="92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403" y="6866465"/>
              <a:ext cx="1296597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687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116 L 0.00087 -0.228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"/>
            <a:ext cx="9144000" cy="68531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301" y="4124583"/>
            <a:ext cx="1238615" cy="247723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47114" y="6282702"/>
            <a:ext cx="9191114" cy="638221"/>
            <a:chOff x="-47114" y="6822830"/>
            <a:chExt cx="9191114" cy="51970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7114" y="6822830"/>
              <a:ext cx="9191114" cy="519701"/>
              <a:chOff x="-54609" y="3822487"/>
              <a:chExt cx="9191114" cy="5197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54609" y="3822487"/>
                <a:ext cx="9191114" cy="519701"/>
                <a:chOff x="-114380" y="5107641"/>
                <a:chExt cx="9307938" cy="30041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14380" y="5107641"/>
                  <a:ext cx="9307938" cy="30041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1"/>
                  <a:ext cx="9252634" cy="92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54609" y="3822487"/>
                <a:ext cx="919111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261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292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271"/>
            <a:ext cx="9144000" cy="68531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160" y="4178710"/>
            <a:ext cx="1010772" cy="20215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0160" y="5955197"/>
            <a:ext cx="9159203" cy="922489"/>
            <a:chOff x="0" y="6822847"/>
            <a:chExt cx="9144000" cy="100262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7"/>
              <a:ext cx="9144000" cy="1002627"/>
              <a:chOff x="-7495" y="3822504"/>
              <a:chExt cx="9144000" cy="100262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504"/>
                <a:ext cx="9136504" cy="1002627"/>
                <a:chOff x="-59076" y="5107649"/>
                <a:chExt cx="9252634" cy="57957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50"/>
                  <a:ext cx="9252634" cy="57957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9"/>
                  <a:ext cx="9252634" cy="92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2368" y="6862809"/>
              <a:ext cx="1296597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891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1924</cp:revision>
  <cp:lastPrinted>2021-06-25T07:07:00Z</cp:lastPrinted>
  <dcterms:created xsi:type="dcterms:W3CDTF">2019-05-16T01:35:00Z</dcterms:created>
  <dcterms:modified xsi:type="dcterms:W3CDTF">2023-03-27T06:10:15Z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