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103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6440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834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332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554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10810"/>
          <a:stretch/>
        </p:blipFill>
        <p:spPr>
          <a:xfrm>
            <a:off x="1" y="104173"/>
            <a:ext cx="9144000" cy="67538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004" y="5240383"/>
            <a:ext cx="448960" cy="8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8"/>
            <a:ext cx="9144000" cy="2169161"/>
            <a:chOff x="0" y="6822837"/>
            <a:chExt cx="9144000" cy="176634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1766341"/>
              <a:chOff x="-7495" y="3822494"/>
              <a:chExt cx="9144000" cy="176634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1766341"/>
                <a:chOff x="-66667" y="5107646"/>
                <a:chExt cx="9260225" cy="102104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102104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49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2053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578 L 0 -0.167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4"/>
          <a:stretch/>
        </p:blipFill>
        <p:spPr>
          <a:xfrm>
            <a:off x="-6774" y="707886"/>
            <a:ext cx="9157547" cy="61577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198" y="5226717"/>
            <a:ext cx="493907" cy="91089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774" y="7051434"/>
            <a:ext cx="9150774" cy="1726806"/>
            <a:chOff x="-6774" y="6822833"/>
            <a:chExt cx="9150774" cy="187682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774" y="6822833"/>
              <a:ext cx="9150774" cy="1876820"/>
              <a:chOff x="-14269" y="3822490"/>
              <a:chExt cx="9150774" cy="187682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269" y="3822491"/>
                <a:ext cx="9150774" cy="1876819"/>
                <a:chOff x="-73527" y="5107643"/>
                <a:chExt cx="9267085" cy="108490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3527" y="5107643"/>
                  <a:ext cx="9267085" cy="108490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0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4397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254 L 0.00035 -0.17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b="10810"/>
          <a:stretch/>
        </p:blipFill>
        <p:spPr>
          <a:xfrm>
            <a:off x="1" y="104173"/>
            <a:ext cx="9144000" cy="67538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004" y="5240383"/>
            <a:ext cx="448960" cy="82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5811511"/>
            <a:ext cx="9144000" cy="1156191"/>
            <a:chOff x="0" y="6822833"/>
            <a:chExt cx="9144000" cy="94148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941483"/>
              <a:chOff x="-7495" y="3822490"/>
              <a:chExt cx="9144000" cy="94148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0"/>
                <a:ext cx="9144000" cy="941483"/>
                <a:chOff x="-66667" y="5107646"/>
                <a:chExt cx="9260225" cy="54422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54422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0"/>
                <a:ext cx="9144000" cy="5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3467" y="685394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448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4"/>
          <a:stretch/>
        </p:blipFill>
        <p:spPr>
          <a:xfrm>
            <a:off x="-6774" y="707886"/>
            <a:ext cx="9157547" cy="615773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198" y="5226717"/>
            <a:ext cx="493907" cy="91089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74" y="5855342"/>
            <a:ext cx="9160933" cy="1074156"/>
            <a:chOff x="-6774" y="6822825"/>
            <a:chExt cx="9160933" cy="116747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6774" y="6822825"/>
              <a:ext cx="9158031" cy="1167470"/>
              <a:chOff x="-14269" y="3822482"/>
              <a:chExt cx="9158031" cy="116747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269" y="3822490"/>
                <a:ext cx="9158031" cy="1167462"/>
                <a:chOff x="-73527" y="5107645"/>
                <a:chExt cx="9274434" cy="67485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3527" y="5107646"/>
                  <a:ext cx="9274434" cy="67485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1728" y="5107645"/>
                  <a:ext cx="9252635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38" y="3822482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5406" y="686613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0.63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618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2023-03-27T06:23:57Z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