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513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464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178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209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5705"/>
            <a:ext cx="9151621" cy="68522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436" y="2880362"/>
            <a:ext cx="1277783" cy="255556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4"/>
            <a:ext cx="9144000" cy="3405857"/>
            <a:chOff x="-7496" y="6822835"/>
            <a:chExt cx="9158394" cy="27733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58394" cy="2773379"/>
              <a:chOff x="-14991" y="3822492"/>
              <a:chExt cx="9158394" cy="27733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3"/>
                <a:ext cx="9158394" cy="2773378"/>
                <a:chOff x="-74259" y="5107647"/>
                <a:chExt cx="9274803" cy="16031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74803" cy="16031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9620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50898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145" y="6860843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8546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162 L 0 -0.23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26" y="3808148"/>
            <a:ext cx="1259817" cy="251963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124611"/>
            <a:ext cx="9173509" cy="3311761"/>
            <a:chOff x="0" y="6822838"/>
            <a:chExt cx="9173509" cy="359946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73508" cy="3599466"/>
              <a:chOff x="-7495" y="3822495"/>
              <a:chExt cx="9173508" cy="359946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0" y="3822495"/>
                <a:ext cx="9166013" cy="3599466"/>
                <a:chOff x="-59077" y="5107647"/>
                <a:chExt cx="9282518" cy="208068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7" y="5107647"/>
                  <a:ext cx="9282518" cy="208068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82517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73508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74756" y="6872592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813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208 L -0.00156 -0.13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5705"/>
            <a:ext cx="9151621" cy="68522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436" y="2880362"/>
            <a:ext cx="1277783" cy="255556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1" y="5357971"/>
            <a:ext cx="9166015" cy="1572597"/>
            <a:chOff x="-15117" y="6822831"/>
            <a:chExt cx="9166015" cy="128056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117" y="6822831"/>
              <a:ext cx="9151621" cy="1280560"/>
              <a:chOff x="-22612" y="3822488"/>
              <a:chExt cx="9151621" cy="12805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612" y="3822488"/>
                <a:ext cx="9151621" cy="1280560"/>
                <a:chOff x="-81977" y="5107646"/>
                <a:chExt cx="9267944" cy="74023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977" y="5107646"/>
                  <a:ext cx="9267944" cy="74023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36504" cy="2768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145" y="6860843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4679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26" y="3808148"/>
            <a:ext cx="1259817" cy="251963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502" y="6226124"/>
            <a:ext cx="9181004" cy="689931"/>
            <a:chOff x="0" y="6822839"/>
            <a:chExt cx="9181004" cy="74986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81004" cy="749868"/>
              <a:chOff x="-7495" y="3822496"/>
              <a:chExt cx="9181004" cy="74986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6"/>
                <a:ext cx="9173508" cy="749868"/>
                <a:chOff x="-59076" y="5107647"/>
                <a:chExt cx="9290108" cy="43346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47930" y="5107647"/>
                  <a:ext cx="9278962" cy="43346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90108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81004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74756" y="6872592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7225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2023-03-27T06:35:57Z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