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7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258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5720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706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65" b="37116"/>
          <a:stretch/>
        </p:blipFill>
        <p:spPr>
          <a:xfrm>
            <a:off x="-1" y="518345"/>
            <a:ext cx="9144001" cy="636423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58" y="5798711"/>
            <a:ext cx="327003" cy="65400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4"/>
            <a:ext cx="9144000" cy="3405857"/>
            <a:chOff x="-7496" y="6822835"/>
            <a:chExt cx="9144000" cy="27733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5"/>
              <a:ext cx="9144000" cy="2773379"/>
              <a:chOff x="-14991" y="3822492"/>
              <a:chExt cx="9144000" cy="27733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3"/>
                <a:ext cx="9144000" cy="2773378"/>
                <a:chOff x="-74259" y="5107647"/>
                <a:chExt cx="9260226" cy="16031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0226" cy="16031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3087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7054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139 L 0 -0.08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532"/>
            <a:ext cx="9144000" cy="65204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555" y="5354319"/>
            <a:ext cx="288026" cy="57605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299810"/>
            <a:ext cx="9173508" cy="584775"/>
            <a:chOff x="0" y="6234254"/>
            <a:chExt cx="9173508" cy="63557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73508" cy="16224"/>
              <a:chOff x="-7495" y="3822495"/>
              <a:chExt cx="9173508" cy="16224"/>
            </a:xfrm>
          </p:grpSpPr>
          <p:cxnSp>
            <p:nvCxnSpPr>
              <p:cNvPr id="9" name="直線コネクタ 8"/>
              <p:cNvCxnSpPr/>
              <p:nvPr/>
            </p:nvCxnSpPr>
            <p:spPr>
              <a:xfrm flipV="1">
                <a:off x="1" y="3822688"/>
                <a:ext cx="9166012" cy="1603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線コネクタ 6"/>
              <p:cNvCxnSpPr/>
              <p:nvPr/>
            </p:nvCxnSpPr>
            <p:spPr>
              <a:xfrm flipV="1">
                <a:off x="-7495" y="3822495"/>
                <a:ext cx="9173508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8395731" y="6234254"/>
              <a:ext cx="777777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917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3 L -0.00156 -0.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65" b="37116"/>
          <a:stretch/>
        </p:blipFill>
        <p:spPr>
          <a:xfrm>
            <a:off x="-1" y="518345"/>
            <a:ext cx="9144001" cy="636423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58" y="5798711"/>
            <a:ext cx="327003" cy="65400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360148"/>
            <a:ext cx="9144000" cy="631451"/>
            <a:chOff x="-7496" y="6822835"/>
            <a:chExt cx="9144000" cy="51418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5"/>
              <a:ext cx="9144000" cy="514189"/>
              <a:chOff x="-14991" y="3822492"/>
              <a:chExt cx="9144000" cy="51418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2"/>
                <a:ext cx="9144000" cy="514189"/>
                <a:chOff x="-74259" y="5107647"/>
                <a:chExt cx="9260226" cy="29722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0226" cy="29722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6189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90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532"/>
            <a:ext cx="9144000" cy="65204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555" y="5354319"/>
            <a:ext cx="288026" cy="57605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4" name="グループ化 13"/>
          <p:cNvGrpSpPr/>
          <p:nvPr/>
        </p:nvGrpSpPr>
        <p:grpSpPr>
          <a:xfrm>
            <a:off x="-14754" y="6273225"/>
            <a:ext cx="9173508" cy="584775"/>
            <a:chOff x="0" y="6231495"/>
            <a:chExt cx="9173508" cy="635577"/>
          </a:xfrm>
        </p:grpSpPr>
        <p:grpSp>
          <p:nvGrpSpPr>
            <p:cNvPr id="17" name="グループ化 16"/>
            <p:cNvGrpSpPr/>
            <p:nvPr/>
          </p:nvGrpSpPr>
          <p:grpSpPr>
            <a:xfrm>
              <a:off x="0" y="6822838"/>
              <a:ext cx="9173508" cy="16224"/>
              <a:chOff x="-7495" y="3822495"/>
              <a:chExt cx="9173508" cy="16224"/>
            </a:xfrm>
          </p:grpSpPr>
          <p:cxnSp>
            <p:nvCxnSpPr>
              <p:cNvPr id="19" name="直線コネクタ 18"/>
              <p:cNvCxnSpPr/>
              <p:nvPr/>
            </p:nvCxnSpPr>
            <p:spPr>
              <a:xfrm flipV="1">
                <a:off x="1" y="3822688"/>
                <a:ext cx="9166012" cy="1603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/>
              <p:cNvCxnSpPr/>
              <p:nvPr/>
            </p:nvCxnSpPr>
            <p:spPr>
              <a:xfrm flipV="1">
                <a:off x="-7495" y="3822495"/>
                <a:ext cx="9173508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テキスト ボックス 17"/>
            <p:cNvSpPr txBox="1"/>
            <p:nvPr/>
          </p:nvSpPr>
          <p:spPr>
            <a:xfrm>
              <a:off x="8380977" y="6231495"/>
              <a:ext cx="777777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6594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2023-03-27T06:30:22Z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