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66" d="100"/>
          <a:sy n="66" d="100"/>
        </p:scale>
        <p:origin x="2472" y="-2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744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102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921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565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7" b="14321"/>
          <a:stretch/>
        </p:blipFill>
        <p:spPr>
          <a:xfrm>
            <a:off x="2872" y="558800"/>
            <a:ext cx="9141128" cy="63057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741" y="4878581"/>
            <a:ext cx="979548" cy="18065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826" y="6959599"/>
            <a:ext cx="9149825" cy="6101083"/>
            <a:chOff x="-5826" y="6822837"/>
            <a:chExt cx="9149825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826" y="6822837"/>
              <a:ext cx="9149825" cy="4968092"/>
              <a:chOff x="-13321" y="3822494"/>
              <a:chExt cx="9149825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321" y="3822494"/>
                <a:ext cx="9149825" cy="4968092"/>
                <a:chOff x="-72567" y="5107646"/>
                <a:chExt cx="9266124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567" y="5107646"/>
                  <a:ext cx="9266124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158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1588 h 1750353"/>
                    <a:gd name="connsiteX0" fmla="*/ 6076 w 9167767"/>
                    <a:gd name="connsiteY0" fmla="*/ 1588 h 1750353"/>
                    <a:gd name="connsiteX1" fmla="*/ 9167767 w 9167767"/>
                    <a:gd name="connsiteY1" fmla="*/ 0 h 1750353"/>
                    <a:gd name="connsiteX2" fmla="*/ 9166312 w 9167767"/>
                    <a:gd name="connsiteY2" fmla="*/ 1750353 h 1750353"/>
                    <a:gd name="connsiteX3" fmla="*/ 498 w 9167767"/>
                    <a:gd name="connsiteY3" fmla="*/ 1734506 h 1750353"/>
                    <a:gd name="connsiteX4" fmla="*/ 6076 w 9167767"/>
                    <a:gd name="connsiteY4" fmla="*/ 158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767" h="1750353">
                      <a:moveTo>
                        <a:pt x="6076" y="1588"/>
                      </a:moveTo>
                      <a:lnTo>
                        <a:pt x="9167767" y="0"/>
                      </a:lnTo>
                      <a:cubicBezTo>
                        <a:pt x="9164779" y="561788"/>
                        <a:pt x="9169300" y="1188565"/>
                        <a:pt x="9166312" y="1750353"/>
                      </a:cubicBezTo>
                      <a:lnTo>
                        <a:pt x="498" y="1734506"/>
                      </a:lnTo>
                      <a:cubicBezTo>
                        <a:pt x="-2490" y="1208576"/>
                        <a:pt x="9064" y="527518"/>
                        <a:pt x="6076" y="158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823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-2.77778E-6 -0.29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14501" r="25092" b="36702"/>
          <a:stretch/>
        </p:blipFill>
        <p:spPr>
          <a:xfrm>
            <a:off x="0" y="508739"/>
            <a:ext cx="9144000" cy="63695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615" y="5537200"/>
            <a:ext cx="274309" cy="50589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4517" y="7452752"/>
            <a:ext cx="9158517" cy="6359764"/>
            <a:chOff x="-28042" y="6822835"/>
            <a:chExt cx="9144843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8042" y="6822835"/>
              <a:ext cx="9144843" cy="6912262"/>
              <a:chOff x="-35537" y="3822492"/>
              <a:chExt cx="9144843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5537" y="3822492"/>
                <a:ext cx="9144843" cy="6912262"/>
                <a:chOff x="-95065" y="5107645"/>
                <a:chExt cx="9261078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5065" y="5107645"/>
                  <a:ext cx="9261078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8876"/>
                    <a:gd name="connsiteY0" fmla="*/ 353 h 1750353"/>
                    <a:gd name="connsiteX1" fmla="*/ 9168876 w 9168876"/>
                    <a:gd name="connsiteY1" fmla="*/ 0 h 1750353"/>
                    <a:gd name="connsiteX2" fmla="*/ 9167421 w 9168876"/>
                    <a:gd name="connsiteY2" fmla="*/ 1750353 h 1750353"/>
                    <a:gd name="connsiteX3" fmla="*/ 23421 w 9168876"/>
                    <a:gd name="connsiteY3" fmla="*/ 1732424 h 1750353"/>
                    <a:gd name="connsiteX4" fmla="*/ 0 w 9168876"/>
                    <a:gd name="connsiteY4" fmla="*/ 353 h 1750353"/>
                    <a:gd name="connsiteX0" fmla="*/ 13043 w 9181919"/>
                    <a:gd name="connsiteY0" fmla="*/ 353 h 1750353"/>
                    <a:gd name="connsiteX1" fmla="*/ 9181919 w 9181919"/>
                    <a:gd name="connsiteY1" fmla="*/ 0 h 1750353"/>
                    <a:gd name="connsiteX2" fmla="*/ 9180464 w 9181919"/>
                    <a:gd name="connsiteY2" fmla="*/ 1750353 h 1750353"/>
                    <a:gd name="connsiteX3" fmla="*/ 324 w 9181919"/>
                    <a:gd name="connsiteY3" fmla="*/ 1738416 h 1750353"/>
                    <a:gd name="connsiteX4" fmla="*/ 13043 w 9181919"/>
                    <a:gd name="connsiteY4" fmla="*/ 353 h 1750353"/>
                    <a:gd name="connsiteX0" fmla="*/ 5993 w 9174869"/>
                    <a:gd name="connsiteY0" fmla="*/ 353 h 1750353"/>
                    <a:gd name="connsiteX1" fmla="*/ 9174869 w 9174869"/>
                    <a:gd name="connsiteY1" fmla="*/ 0 h 1750353"/>
                    <a:gd name="connsiteX2" fmla="*/ 9173414 w 9174869"/>
                    <a:gd name="connsiteY2" fmla="*/ 1750353 h 1750353"/>
                    <a:gd name="connsiteX3" fmla="*/ 502 w 9174869"/>
                    <a:gd name="connsiteY3" fmla="*/ 1738416 h 1750353"/>
                    <a:gd name="connsiteX4" fmla="*/ 5993 w 9174869"/>
                    <a:gd name="connsiteY4" fmla="*/ 353 h 1750353"/>
                    <a:gd name="connsiteX0" fmla="*/ 0 w 9168876"/>
                    <a:gd name="connsiteY0" fmla="*/ 353 h 1750353"/>
                    <a:gd name="connsiteX1" fmla="*/ 9168876 w 9168876"/>
                    <a:gd name="connsiteY1" fmla="*/ 0 h 1750353"/>
                    <a:gd name="connsiteX2" fmla="*/ 9167421 w 9168876"/>
                    <a:gd name="connsiteY2" fmla="*/ 1750353 h 1750353"/>
                    <a:gd name="connsiteX3" fmla="*/ 1738 w 9168876"/>
                    <a:gd name="connsiteY3" fmla="*/ 1742411 h 1750353"/>
                    <a:gd name="connsiteX4" fmla="*/ 0 w 9168876"/>
                    <a:gd name="connsiteY4" fmla="*/ 3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876" h="1750353">
                      <a:moveTo>
                        <a:pt x="0" y="353"/>
                      </a:moveTo>
                      <a:lnTo>
                        <a:pt x="9168876" y="0"/>
                      </a:lnTo>
                      <a:cubicBezTo>
                        <a:pt x="9165888" y="561788"/>
                        <a:pt x="9170409" y="1188565"/>
                        <a:pt x="9167421" y="1750353"/>
                      </a:cubicBezTo>
                      <a:lnTo>
                        <a:pt x="1738" y="1742411"/>
                      </a:lnTo>
                      <a:cubicBezTo>
                        <a:pt x="-1250" y="1216481"/>
                        <a:pt x="2988" y="526283"/>
                        <a:pt x="0" y="3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25089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30610" y="3822492"/>
                <a:ext cx="9130348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18048" y="6864271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032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7778 L 0.00087 -0.26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7" b="14321"/>
          <a:stretch/>
        </p:blipFill>
        <p:spPr>
          <a:xfrm>
            <a:off x="0" y="556820"/>
            <a:ext cx="9143999" cy="63076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741" y="4878581"/>
            <a:ext cx="979548" cy="18065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934129"/>
            <a:ext cx="9151495" cy="1985937"/>
            <a:chOff x="-7495" y="6822836"/>
            <a:chExt cx="9151495" cy="16171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6"/>
              <a:ext cx="9151495" cy="1617142"/>
              <a:chOff x="-14990" y="3822493"/>
              <a:chExt cx="9151495" cy="16171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3"/>
                <a:ext cx="9151495" cy="1617142"/>
                <a:chOff x="-74258" y="5107646"/>
                <a:chExt cx="9267816" cy="9347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6"/>
                  <a:ext cx="9267816" cy="9347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69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14501" r="25092" b="36702"/>
          <a:stretch/>
        </p:blipFill>
        <p:spPr>
          <a:xfrm>
            <a:off x="0" y="508739"/>
            <a:ext cx="9144000" cy="63695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615" y="5537200"/>
            <a:ext cx="274309" cy="50589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6285" y="5608321"/>
            <a:ext cx="9191104" cy="1341121"/>
            <a:chOff x="-13547" y="6822834"/>
            <a:chExt cx="9177382" cy="145762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4"/>
              <a:ext cx="9177382" cy="1457629"/>
              <a:chOff x="-21042" y="3822491"/>
              <a:chExt cx="9177382" cy="145762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1"/>
                <a:ext cx="9177382" cy="1457629"/>
                <a:chOff x="-80386" y="5107645"/>
                <a:chExt cx="9294031" cy="84258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94031" cy="84258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72721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6383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0010" y="6867032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930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2023-03-27T06:50:29Z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