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73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62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19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39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61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5"/>
          <a:stretch/>
        </p:blipFill>
        <p:spPr>
          <a:xfrm>
            <a:off x="0" y="707886"/>
            <a:ext cx="9144000" cy="6170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23" y="4864352"/>
            <a:ext cx="378000" cy="75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4"/>
            <a:ext cx="9144000" cy="3405857"/>
            <a:chOff x="-7496" y="6822835"/>
            <a:chExt cx="9144000" cy="277337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5"/>
              <a:ext cx="9144000" cy="2773379"/>
              <a:chOff x="-14991" y="3822492"/>
              <a:chExt cx="9144000" cy="277337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3"/>
                <a:ext cx="9144000" cy="2773378"/>
                <a:chOff x="-74259" y="5107647"/>
                <a:chExt cx="9260226" cy="16031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7"/>
                  <a:ext cx="9260226" cy="16031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6902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396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254 L 0 -0.19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1" b="26362"/>
          <a:stretch/>
        </p:blipFill>
        <p:spPr>
          <a:xfrm>
            <a:off x="0" y="707886"/>
            <a:ext cx="9155575" cy="61906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02" y="6148802"/>
            <a:ext cx="263318" cy="52663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1" y="7314008"/>
            <a:ext cx="9162945" cy="3846360"/>
            <a:chOff x="-11449" y="6241796"/>
            <a:chExt cx="9162945" cy="418050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1449" y="6822838"/>
              <a:ext cx="9155574" cy="3599466"/>
              <a:chOff x="-18944" y="3822495"/>
              <a:chExt cx="9155574" cy="359946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944" y="3822495"/>
                <a:ext cx="9155574" cy="3599466"/>
                <a:chOff x="-78262" y="5107647"/>
                <a:chExt cx="9271947" cy="208068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8262" y="5107647"/>
                  <a:ext cx="9271947" cy="208068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761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4412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743" y="624179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006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162 L -0.00104 -0.17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5"/>
          <a:stretch/>
        </p:blipFill>
        <p:spPr>
          <a:xfrm>
            <a:off x="0" y="707886"/>
            <a:ext cx="9144000" cy="61704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23" y="4864352"/>
            <a:ext cx="378000" cy="75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56" y="5590919"/>
            <a:ext cx="9150756" cy="1380022"/>
            <a:chOff x="-14252" y="6822835"/>
            <a:chExt cx="9150756" cy="112374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252" y="6822835"/>
              <a:ext cx="9150756" cy="1123748"/>
              <a:chOff x="-21747" y="3822492"/>
              <a:chExt cx="9150756" cy="112374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747" y="3822492"/>
                <a:ext cx="9150756" cy="1123748"/>
                <a:chOff x="-81101" y="5107647"/>
                <a:chExt cx="9267068" cy="6495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101" y="5107647"/>
                  <a:ext cx="9267068" cy="64958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64 w 9161184"/>
                    <a:gd name="connsiteY0" fmla="*/ 20326 h 1750353"/>
                    <a:gd name="connsiteX1" fmla="*/ 9161184 w 9161184"/>
                    <a:gd name="connsiteY1" fmla="*/ 0 h 1750353"/>
                    <a:gd name="connsiteX2" fmla="*/ 9159729 w 9161184"/>
                    <a:gd name="connsiteY2" fmla="*/ 1750353 h 1750353"/>
                    <a:gd name="connsiteX3" fmla="*/ 472 w 9161184"/>
                    <a:gd name="connsiteY3" fmla="*/ 1742088 h 1750353"/>
                    <a:gd name="connsiteX4" fmla="*/ 6764 w 9161184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184" h="1750353">
                      <a:moveTo>
                        <a:pt x="6764" y="20326"/>
                      </a:moveTo>
                      <a:lnTo>
                        <a:pt x="9161184" y="0"/>
                      </a:lnTo>
                      <a:cubicBezTo>
                        <a:pt x="9158196" y="561788"/>
                        <a:pt x="9162717" y="1188565"/>
                        <a:pt x="9159729" y="1750353"/>
                      </a:cubicBezTo>
                      <a:lnTo>
                        <a:pt x="472" y="1742088"/>
                      </a:lnTo>
                      <a:cubicBezTo>
                        <a:pt x="-2516" y="1216158"/>
                        <a:pt x="9752" y="546256"/>
                        <a:pt x="6764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3495"/>
              <a:ext cx="1298753" cy="476181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691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1" b="26362"/>
          <a:stretch/>
        </p:blipFill>
        <p:spPr>
          <a:xfrm>
            <a:off x="0" y="707886"/>
            <a:ext cx="9155575" cy="61906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02" y="6148802"/>
            <a:ext cx="263318" cy="52663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7496" y="6142710"/>
            <a:ext cx="9151496" cy="820278"/>
            <a:chOff x="0" y="6241796"/>
            <a:chExt cx="9151496" cy="8915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10497"/>
              <a:chOff x="-7495" y="3822494"/>
              <a:chExt cx="9144000" cy="31049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10497"/>
                <a:chOff x="-59076" y="5107647"/>
                <a:chExt cx="9252634" cy="17948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7"/>
                  <a:ext cx="9252634" cy="17948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743" y="6241796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83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1920</cp:revision>
  <cp:lastPrinted>2021-06-25T07:07:00Z</cp:lastPrinted>
  <dcterms:created xsi:type="dcterms:W3CDTF">2019-05-16T01:35:00Z</dcterms:created>
  <dcterms:modified xsi:type="dcterms:W3CDTF">2023-03-27T06:44:53Z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