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60" r:id="rId2"/>
    <p:sldId id="261" r:id="rId3"/>
    <p:sldId id="262" r:id="rId4"/>
    <p:sldId id="263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30" autoAdjust="0"/>
    <p:restoredTop sz="93253" autoAdjust="0"/>
  </p:normalViewPr>
  <p:slideViewPr>
    <p:cSldViewPr snapToGrid="0">
      <p:cViewPr varScale="1">
        <p:scale>
          <a:sx n="105" d="100"/>
          <a:sy n="105" d="100"/>
        </p:scale>
        <p:origin x="1344" y="48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557235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343112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546113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390540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図 1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93" b="15195"/>
          <a:stretch/>
        </p:blipFill>
        <p:spPr>
          <a:xfrm>
            <a:off x="-10160" y="574235"/>
            <a:ext cx="9154160" cy="6293925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4741" y="5864776"/>
            <a:ext cx="444811" cy="820348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10160" y="7015587"/>
            <a:ext cx="9143999" cy="6101084"/>
            <a:chOff x="0" y="6858085"/>
            <a:chExt cx="9143999" cy="4968092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0" y="6858085"/>
              <a:ext cx="9143999" cy="4968092"/>
              <a:chOff x="-7495" y="3857742"/>
              <a:chExt cx="9143999" cy="4968092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7257" y="3857742"/>
                <a:ext cx="9143761" cy="4968092"/>
                <a:chOff x="-66426" y="5128021"/>
                <a:chExt cx="9259983" cy="2871824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66426" y="5128021"/>
                  <a:ext cx="9259983" cy="2871824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0 w 9161691"/>
                    <a:gd name="connsiteY0" fmla="*/ 0 h 1750847"/>
                    <a:gd name="connsiteX1" fmla="*/ 9161691 w 9161691"/>
                    <a:gd name="connsiteY1" fmla="*/ 494 h 1750847"/>
                    <a:gd name="connsiteX2" fmla="*/ 9160236 w 9161691"/>
                    <a:gd name="connsiteY2" fmla="*/ 1750847 h 1750847"/>
                    <a:gd name="connsiteX3" fmla="*/ 16236 w 9161691"/>
                    <a:gd name="connsiteY3" fmla="*/ 1732918 h 1750847"/>
                    <a:gd name="connsiteX4" fmla="*/ 0 w 9161691"/>
                    <a:gd name="connsiteY4" fmla="*/ 0 h 1750847"/>
                    <a:gd name="connsiteX0" fmla="*/ 0 w 9154420"/>
                    <a:gd name="connsiteY0" fmla="*/ 991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9916 h 1750353"/>
                    <a:gd name="connsiteX0" fmla="*/ 0 w 9161691"/>
                    <a:gd name="connsiteY0" fmla="*/ 1588 h 1750353"/>
                    <a:gd name="connsiteX1" fmla="*/ 9161691 w 9161691"/>
                    <a:gd name="connsiteY1" fmla="*/ 0 h 1750353"/>
                    <a:gd name="connsiteX2" fmla="*/ 9160236 w 9161691"/>
                    <a:gd name="connsiteY2" fmla="*/ 1750353 h 1750353"/>
                    <a:gd name="connsiteX3" fmla="*/ 16236 w 9161691"/>
                    <a:gd name="connsiteY3" fmla="*/ 1732424 h 1750353"/>
                    <a:gd name="connsiteX4" fmla="*/ 0 w 9161691"/>
                    <a:gd name="connsiteY4" fmla="*/ 1588 h 1750353"/>
                    <a:gd name="connsiteX0" fmla="*/ 0 w 9161691"/>
                    <a:gd name="connsiteY0" fmla="*/ 1588 h 1750353"/>
                    <a:gd name="connsiteX1" fmla="*/ 9161691 w 9161691"/>
                    <a:gd name="connsiteY1" fmla="*/ 0 h 1750353"/>
                    <a:gd name="connsiteX2" fmla="*/ 9160236 w 9161691"/>
                    <a:gd name="connsiteY2" fmla="*/ 1750353 h 1750353"/>
                    <a:gd name="connsiteX3" fmla="*/ 16236 w 9161691"/>
                    <a:gd name="connsiteY3" fmla="*/ 1732424 h 1750353"/>
                    <a:gd name="connsiteX4" fmla="*/ 0 w 9161691"/>
                    <a:gd name="connsiteY4" fmla="*/ 1588 h 1750353"/>
                    <a:gd name="connsiteX0" fmla="*/ 0 w 9161691"/>
                    <a:gd name="connsiteY0" fmla="*/ 1588 h 1750353"/>
                    <a:gd name="connsiteX1" fmla="*/ 9161691 w 9161691"/>
                    <a:gd name="connsiteY1" fmla="*/ 0 h 1750353"/>
                    <a:gd name="connsiteX2" fmla="*/ 9160236 w 9161691"/>
                    <a:gd name="connsiteY2" fmla="*/ 1750353 h 1750353"/>
                    <a:gd name="connsiteX3" fmla="*/ 8965 w 9161691"/>
                    <a:gd name="connsiteY3" fmla="*/ 1732424 h 1750353"/>
                    <a:gd name="connsiteX4" fmla="*/ 0 w 9161691"/>
                    <a:gd name="connsiteY4" fmla="*/ 1588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1691" h="1750353">
                      <a:moveTo>
                        <a:pt x="0" y="1588"/>
                      </a:moveTo>
                      <a:lnTo>
                        <a:pt x="9161691" y="0"/>
                      </a:lnTo>
                      <a:cubicBezTo>
                        <a:pt x="9158703" y="561788"/>
                        <a:pt x="9163224" y="1188565"/>
                        <a:pt x="9160236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27518"/>
                        <a:pt x="0" y="1588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28021"/>
                  <a:ext cx="9252633" cy="9265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57742"/>
                <a:ext cx="9143999" cy="2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45246" y="6894280"/>
              <a:ext cx="1298753" cy="476180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5.61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0625249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04 0.00023 L 0.00104 -0.43819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192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図 1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12" b="18121"/>
          <a:stretch/>
        </p:blipFill>
        <p:spPr>
          <a:xfrm>
            <a:off x="0" y="670583"/>
            <a:ext cx="9154521" cy="6197578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3400" y="6008335"/>
            <a:ext cx="292799" cy="540000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13" name="グループ化 12"/>
          <p:cNvGrpSpPr/>
          <p:nvPr/>
        </p:nvGrpSpPr>
        <p:grpSpPr>
          <a:xfrm>
            <a:off x="-10522" y="7450405"/>
            <a:ext cx="9177382" cy="6362112"/>
            <a:chOff x="-13547" y="6820284"/>
            <a:chExt cx="9177382" cy="6914814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13547" y="6820284"/>
              <a:ext cx="9177382" cy="6914814"/>
              <a:chOff x="-21042" y="3819941"/>
              <a:chExt cx="9177382" cy="6914814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21042" y="3819941"/>
                <a:ext cx="9177382" cy="6914814"/>
                <a:chOff x="-80386" y="5106170"/>
                <a:chExt cx="9294031" cy="3997134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80386" y="5106170"/>
                  <a:ext cx="9294031" cy="3997134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0 w 9154420"/>
                    <a:gd name="connsiteY0" fmla="*/ 0 h 1750999"/>
                    <a:gd name="connsiteX1" fmla="*/ 9154420 w 9154420"/>
                    <a:gd name="connsiteY1" fmla="*/ 646 h 1750999"/>
                    <a:gd name="connsiteX2" fmla="*/ 9152965 w 9154420"/>
                    <a:gd name="connsiteY2" fmla="*/ 1750999 h 1750999"/>
                    <a:gd name="connsiteX3" fmla="*/ 8965 w 9154420"/>
                    <a:gd name="connsiteY3" fmla="*/ 1733070 h 1750999"/>
                    <a:gd name="connsiteX4" fmla="*/ 0 w 9154420"/>
                    <a:gd name="connsiteY4" fmla="*/ 0 h 17509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999">
                      <a:moveTo>
                        <a:pt x="0" y="0"/>
                      </a:moveTo>
                      <a:lnTo>
                        <a:pt x="9154420" y="646"/>
                      </a:lnTo>
                      <a:cubicBezTo>
                        <a:pt x="9151432" y="562434"/>
                        <a:pt x="9155953" y="1189211"/>
                        <a:pt x="9152965" y="1750999"/>
                      </a:cubicBezTo>
                      <a:lnTo>
                        <a:pt x="8965" y="1733070"/>
                      </a:lnTo>
                      <a:cubicBezTo>
                        <a:pt x="5977" y="1207140"/>
                        <a:pt x="2988" y="525930"/>
                        <a:pt x="0" y="0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5"/>
                  <a:ext cx="9272721" cy="9266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>
                <a:off x="-7495" y="3822492"/>
                <a:ext cx="9163835" cy="0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65082" y="6867032"/>
              <a:ext cx="1298753" cy="635577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5.61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40739890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52 0.07732 L -0.00052 -0.3629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201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図 1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93" b="15195"/>
          <a:stretch/>
        </p:blipFill>
        <p:spPr>
          <a:xfrm>
            <a:off x="-10160" y="574235"/>
            <a:ext cx="9154160" cy="6293925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4741" y="5864776"/>
            <a:ext cx="444811" cy="820348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10160" y="3979136"/>
            <a:ext cx="9166121" cy="3000788"/>
            <a:chOff x="-4695" y="6822838"/>
            <a:chExt cx="9166121" cy="2443531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4695" y="6822838"/>
              <a:ext cx="9166121" cy="2443531"/>
              <a:chOff x="-12190" y="3822495"/>
              <a:chExt cx="9166121" cy="2443531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12190" y="3825313"/>
                <a:ext cx="9166121" cy="2440713"/>
                <a:chOff x="-71422" y="5109275"/>
                <a:chExt cx="9282628" cy="1410863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71422" y="5109275"/>
                  <a:ext cx="9282628" cy="1410863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0 w 9166636"/>
                    <a:gd name="connsiteY0" fmla="*/ 2526 h 1750353"/>
                    <a:gd name="connsiteX1" fmla="*/ 9166636 w 9166636"/>
                    <a:gd name="connsiteY1" fmla="*/ 0 h 1750353"/>
                    <a:gd name="connsiteX2" fmla="*/ 9165181 w 9166636"/>
                    <a:gd name="connsiteY2" fmla="*/ 1750353 h 1750353"/>
                    <a:gd name="connsiteX3" fmla="*/ 21181 w 9166636"/>
                    <a:gd name="connsiteY3" fmla="*/ 1732424 h 1750353"/>
                    <a:gd name="connsiteX4" fmla="*/ 0 w 9166636"/>
                    <a:gd name="connsiteY4" fmla="*/ 2526 h 1750353"/>
                    <a:gd name="connsiteX0" fmla="*/ 9746 w 9176382"/>
                    <a:gd name="connsiteY0" fmla="*/ 2526 h 1750353"/>
                    <a:gd name="connsiteX1" fmla="*/ 9176382 w 9176382"/>
                    <a:gd name="connsiteY1" fmla="*/ 0 h 1750353"/>
                    <a:gd name="connsiteX2" fmla="*/ 9174927 w 9176382"/>
                    <a:gd name="connsiteY2" fmla="*/ 1750353 h 1750353"/>
                    <a:gd name="connsiteX3" fmla="*/ 388 w 9176382"/>
                    <a:gd name="connsiteY3" fmla="*/ 1714624 h 1750353"/>
                    <a:gd name="connsiteX4" fmla="*/ 9746 w 9176382"/>
                    <a:gd name="connsiteY4" fmla="*/ 2526 h 1750353"/>
                    <a:gd name="connsiteX0" fmla="*/ 9746 w 9176382"/>
                    <a:gd name="connsiteY0" fmla="*/ 2526 h 1750353"/>
                    <a:gd name="connsiteX1" fmla="*/ 9176382 w 9176382"/>
                    <a:gd name="connsiteY1" fmla="*/ 0 h 1750353"/>
                    <a:gd name="connsiteX2" fmla="*/ 9174927 w 9176382"/>
                    <a:gd name="connsiteY2" fmla="*/ 1750353 h 1750353"/>
                    <a:gd name="connsiteX3" fmla="*/ 388 w 9176382"/>
                    <a:gd name="connsiteY3" fmla="*/ 1710174 h 1750353"/>
                    <a:gd name="connsiteX4" fmla="*/ 9746 w 9176382"/>
                    <a:gd name="connsiteY4" fmla="*/ 2526 h 1750353"/>
                    <a:gd name="connsiteX0" fmla="*/ 0 w 9166636"/>
                    <a:gd name="connsiteY0" fmla="*/ 2526 h 1750353"/>
                    <a:gd name="connsiteX1" fmla="*/ 9166636 w 9166636"/>
                    <a:gd name="connsiteY1" fmla="*/ 0 h 1750353"/>
                    <a:gd name="connsiteX2" fmla="*/ 9165181 w 9166636"/>
                    <a:gd name="connsiteY2" fmla="*/ 1750353 h 1750353"/>
                    <a:gd name="connsiteX3" fmla="*/ 2858 w 9166636"/>
                    <a:gd name="connsiteY3" fmla="*/ 1723524 h 1750353"/>
                    <a:gd name="connsiteX4" fmla="*/ 0 w 9166636"/>
                    <a:gd name="connsiteY4" fmla="*/ 2526 h 1750353"/>
                    <a:gd name="connsiteX0" fmla="*/ 0 w 9183775"/>
                    <a:gd name="connsiteY0" fmla="*/ 2526 h 1723653"/>
                    <a:gd name="connsiteX1" fmla="*/ 9166636 w 9183775"/>
                    <a:gd name="connsiteY1" fmla="*/ 0 h 1723653"/>
                    <a:gd name="connsiteX2" fmla="*/ 9183505 w 9183775"/>
                    <a:gd name="connsiteY2" fmla="*/ 1723653 h 1723653"/>
                    <a:gd name="connsiteX3" fmla="*/ 2858 w 9183775"/>
                    <a:gd name="connsiteY3" fmla="*/ 1723524 h 1723653"/>
                    <a:gd name="connsiteX4" fmla="*/ 0 w 9183775"/>
                    <a:gd name="connsiteY4" fmla="*/ 2526 h 1723653"/>
                    <a:gd name="connsiteX0" fmla="*/ 0 w 9183896"/>
                    <a:gd name="connsiteY0" fmla="*/ 0 h 1721127"/>
                    <a:gd name="connsiteX1" fmla="*/ 9174271 w 9183896"/>
                    <a:gd name="connsiteY1" fmla="*/ 255 h 1721127"/>
                    <a:gd name="connsiteX2" fmla="*/ 9183505 w 9183896"/>
                    <a:gd name="connsiteY2" fmla="*/ 1721127 h 1721127"/>
                    <a:gd name="connsiteX3" fmla="*/ 2858 w 9183896"/>
                    <a:gd name="connsiteY3" fmla="*/ 1720998 h 1721127"/>
                    <a:gd name="connsiteX4" fmla="*/ 0 w 9183896"/>
                    <a:gd name="connsiteY4" fmla="*/ 0 h 1721127"/>
                    <a:gd name="connsiteX0" fmla="*/ 0 w 9184095"/>
                    <a:gd name="connsiteY0" fmla="*/ 0 h 1721127"/>
                    <a:gd name="connsiteX1" fmla="*/ 9179997 w 9184095"/>
                    <a:gd name="connsiteY1" fmla="*/ 3036 h 1721127"/>
                    <a:gd name="connsiteX2" fmla="*/ 9183505 w 9184095"/>
                    <a:gd name="connsiteY2" fmla="*/ 1721127 h 1721127"/>
                    <a:gd name="connsiteX3" fmla="*/ 2858 w 9184095"/>
                    <a:gd name="connsiteY3" fmla="*/ 1720998 h 1721127"/>
                    <a:gd name="connsiteX4" fmla="*/ 0 w 9184095"/>
                    <a:gd name="connsiteY4" fmla="*/ 0 h 17211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84095" h="1721127">
                      <a:moveTo>
                        <a:pt x="0" y="0"/>
                      </a:moveTo>
                      <a:lnTo>
                        <a:pt x="9179997" y="3036"/>
                      </a:lnTo>
                      <a:cubicBezTo>
                        <a:pt x="9177009" y="564824"/>
                        <a:pt x="9186493" y="1159339"/>
                        <a:pt x="9183505" y="1721127"/>
                      </a:cubicBezTo>
                      <a:lnTo>
                        <a:pt x="2858" y="1720998"/>
                      </a:lnTo>
                      <a:cubicBezTo>
                        <a:pt x="-130" y="1195068"/>
                        <a:pt x="2988" y="525930"/>
                        <a:pt x="0" y="0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11764"/>
                  <a:ext cx="9266140" cy="515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>
                <a:off x="-7495" y="3822495"/>
                <a:ext cx="9157336" cy="7123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55407" y="6861704"/>
              <a:ext cx="1298753" cy="476180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5.61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503163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図 1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12" b="18121"/>
          <a:stretch/>
        </p:blipFill>
        <p:spPr>
          <a:xfrm>
            <a:off x="0" y="670583"/>
            <a:ext cx="9154521" cy="6197578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pic>
        <p:nvPicPr>
          <p:cNvPr id="14" name="図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3400" y="6008335"/>
            <a:ext cx="292799" cy="540000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6728" y="4978791"/>
            <a:ext cx="9184110" cy="1959038"/>
            <a:chOff x="-20275" y="6822833"/>
            <a:chExt cx="9184110" cy="2129227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20275" y="6822833"/>
              <a:ext cx="9184110" cy="2129227"/>
              <a:chOff x="-27770" y="3822490"/>
              <a:chExt cx="9184110" cy="2129227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27770" y="3822490"/>
                <a:ext cx="9184110" cy="2129227"/>
                <a:chOff x="-87200" y="5107645"/>
                <a:chExt cx="9300845" cy="1230808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87200" y="5107645"/>
                  <a:ext cx="9300845" cy="1230808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6711 w 9161131"/>
                    <a:gd name="connsiteY0" fmla="*/ 20326 h 1750353"/>
                    <a:gd name="connsiteX1" fmla="*/ 9161131 w 9161131"/>
                    <a:gd name="connsiteY1" fmla="*/ 0 h 1750353"/>
                    <a:gd name="connsiteX2" fmla="*/ 9159676 w 9161131"/>
                    <a:gd name="connsiteY2" fmla="*/ 1750353 h 1750353"/>
                    <a:gd name="connsiteX3" fmla="*/ 474 w 9161131"/>
                    <a:gd name="connsiteY3" fmla="*/ 1710743 h 1750353"/>
                    <a:gd name="connsiteX4" fmla="*/ 6711 w 9161131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1131" h="1750353">
                      <a:moveTo>
                        <a:pt x="6711" y="20326"/>
                      </a:moveTo>
                      <a:lnTo>
                        <a:pt x="9161131" y="0"/>
                      </a:lnTo>
                      <a:cubicBezTo>
                        <a:pt x="9158143" y="561788"/>
                        <a:pt x="9162664" y="1188565"/>
                        <a:pt x="9159676" y="1750353"/>
                      </a:cubicBezTo>
                      <a:lnTo>
                        <a:pt x="474" y="1710743"/>
                      </a:lnTo>
                      <a:cubicBezTo>
                        <a:pt x="-2514" y="1184813"/>
                        <a:pt x="9699" y="546256"/>
                        <a:pt x="6711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5"/>
                  <a:ext cx="9272721" cy="9266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/>
              <p:nvPr/>
            </p:nvCxnSpPr>
            <p:spPr>
              <a:xfrm flipV="1">
                <a:off x="-22735" y="3822492"/>
                <a:ext cx="9163835" cy="0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42221" y="6863377"/>
              <a:ext cx="1298753" cy="635577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5.61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966446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11402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KASEN NILIM16</cp:lastModifiedBy>
  <cp:revision>1922</cp:revision>
  <cp:lastPrinted>2021-06-25T07:07:00Z</cp:lastPrinted>
  <dcterms:created xsi:type="dcterms:W3CDTF">2019-05-16T01:35:00Z</dcterms:created>
  <dcterms:modified xsi:type="dcterms:W3CDTF">2023-03-27T07:19:43Z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