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>
        <p:scale>
          <a:sx n="125" d="100"/>
          <a:sy n="125" d="100"/>
        </p:scale>
        <p:origin x="768" y="-26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608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7889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521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2283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375" y="3900875"/>
            <a:ext cx="1405440" cy="259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36565" cy="6603808"/>
            <a:chOff x="14993" y="6969118"/>
            <a:chExt cx="9136565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2743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5.30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6544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07407E-6 L -0.00035 -0.946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4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88"/>
          <a:stretch/>
        </p:blipFill>
        <p:spPr>
          <a:xfrm>
            <a:off x="0" y="654677"/>
            <a:ext cx="9144000" cy="622790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5592875"/>
            <a:ext cx="488001" cy="90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97" y="7205977"/>
            <a:ext cx="9144060" cy="6603808"/>
            <a:chOff x="14993" y="6969118"/>
            <a:chExt cx="9144060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44000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0562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417 L -0.0007 -0.46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375" y="3900875"/>
            <a:ext cx="1405440" cy="259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1" y="707886"/>
            <a:ext cx="9136565" cy="6215428"/>
            <a:chOff x="14993" y="6969118"/>
            <a:chExt cx="9136565" cy="621542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17803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2743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5.30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7077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88"/>
          <a:stretch/>
        </p:blipFill>
        <p:spPr>
          <a:xfrm>
            <a:off x="0" y="654677"/>
            <a:ext cx="9144000" cy="622790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5592875"/>
            <a:ext cx="488001" cy="90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1507" y="4013558"/>
            <a:ext cx="9144000" cy="2945407"/>
            <a:chOff x="15053" y="6969118"/>
            <a:chExt cx="9144000" cy="2945407"/>
          </a:xfrm>
        </p:grpSpPr>
        <p:sp>
          <p:nvSpPr>
            <p:cNvPr id="23" name="正方形/長方形 22"/>
            <p:cNvSpPr/>
            <p:nvPr/>
          </p:nvSpPr>
          <p:spPr>
            <a:xfrm>
              <a:off x="22551" y="7008415"/>
              <a:ext cx="9129007" cy="290611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44000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2370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1923</cp:revision>
  <cp:lastPrinted>2021-06-25T07:07:00Z</cp:lastPrinted>
  <dcterms:created xsi:type="dcterms:W3CDTF">2019-05-16T01:35:00Z</dcterms:created>
  <dcterms:modified xsi:type="dcterms:W3CDTF">2023-03-27T07:27:32Z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