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633" r:id="rId2"/>
    <p:sldId id="637" r:id="rId3"/>
    <p:sldId id="643" r:id="rId4"/>
    <p:sldId id="64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64" autoAdjust="0"/>
    <p:restoredTop sz="60369" autoAdjust="0"/>
  </p:normalViewPr>
  <p:slideViewPr>
    <p:cSldViewPr snapToGrid="0">
      <p:cViewPr varScale="1">
        <p:scale>
          <a:sx n="113" d="100"/>
          <a:sy n="113" d="100"/>
        </p:scale>
        <p:origin x="1142" y="8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3902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7036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74454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8437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43" b="15131"/>
          <a:stretch/>
        </p:blipFill>
        <p:spPr>
          <a:xfrm>
            <a:off x="0" y="690523"/>
            <a:ext cx="9144000" cy="616747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787" y="5579760"/>
            <a:ext cx="288000" cy="576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66677"/>
            <a:ext cx="9144000" cy="3028011"/>
            <a:chOff x="0" y="6822837"/>
            <a:chExt cx="9144000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028011"/>
              <a:chOff x="-7495" y="3822494"/>
              <a:chExt cx="9144000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3028011"/>
                <a:chOff x="-66667" y="5107646"/>
                <a:chExt cx="9260225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633"/>
                    <a:gd name="connsiteY0" fmla="*/ 750 h 1750353"/>
                    <a:gd name="connsiteX1" fmla="*/ 9147633 w 9147633"/>
                    <a:gd name="connsiteY1" fmla="*/ 0 h 1750353"/>
                    <a:gd name="connsiteX2" fmla="*/ 9146178 w 9147633"/>
                    <a:gd name="connsiteY2" fmla="*/ 1750353 h 1750353"/>
                    <a:gd name="connsiteX3" fmla="*/ 2178 w 9147633"/>
                    <a:gd name="connsiteY3" fmla="*/ 1732424 h 1750353"/>
                    <a:gd name="connsiteX4" fmla="*/ 0 w 9147633"/>
                    <a:gd name="connsiteY4" fmla="*/ 750 h 1750353"/>
                    <a:gd name="connsiteX0" fmla="*/ 0 w 9147633"/>
                    <a:gd name="connsiteY0" fmla="*/ 750 h 1750353"/>
                    <a:gd name="connsiteX1" fmla="*/ 9147633 w 9147633"/>
                    <a:gd name="connsiteY1" fmla="*/ 0 h 1750353"/>
                    <a:gd name="connsiteX2" fmla="*/ 9146178 w 9147633"/>
                    <a:gd name="connsiteY2" fmla="*/ 1750353 h 1750353"/>
                    <a:gd name="connsiteX3" fmla="*/ 2178 w 9147633"/>
                    <a:gd name="connsiteY3" fmla="*/ 1732424 h 1750353"/>
                    <a:gd name="connsiteX4" fmla="*/ 0 w 9147633"/>
                    <a:gd name="connsiteY4" fmla="*/ 750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7633" h="1750353">
                      <a:moveTo>
                        <a:pt x="0" y="750"/>
                      </a:moveTo>
                      <a:lnTo>
                        <a:pt x="9147633" y="0"/>
                      </a:lnTo>
                      <a:cubicBezTo>
                        <a:pt x="9144645" y="561788"/>
                        <a:pt x="9149166" y="1188565"/>
                        <a:pt x="9146178" y="1750353"/>
                      </a:cubicBezTo>
                      <a:lnTo>
                        <a:pt x="2178" y="1732424"/>
                      </a:lnTo>
                      <a:cubicBezTo>
                        <a:pt x="-810" y="1206494"/>
                        <a:pt x="2988" y="526680"/>
                        <a:pt x="0" y="75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2948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5.17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24845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 -0.36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1" r="6398"/>
          <a:stretch/>
        </p:blipFill>
        <p:spPr>
          <a:xfrm>
            <a:off x="0" y="47208"/>
            <a:ext cx="9154160" cy="681079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280" y="4744719"/>
            <a:ext cx="370194" cy="74038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039"/>
            <a:ext cx="9154160" cy="3992881"/>
            <a:chOff x="0" y="6817359"/>
            <a:chExt cx="9144000" cy="399288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17359"/>
              <a:ext cx="9143997" cy="3992881"/>
              <a:chOff x="-7495" y="3817016"/>
              <a:chExt cx="9143997" cy="399288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6624" y="3817016"/>
                <a:ext cx="9143126" cy="3992881"/>
                <a:chOff x="-65785" y="5104480"/>
                <a:chExt cx="9259340" cy="230810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5785" y="5104480"/>
                  <a:ext cx="9259340" cy="230810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9504"/>
                    <a:gd name="connsiteY0" fmla="*/ 5644 h 1750353"/>
                    <a:gd name="connsiteX1" fmla="*/ 9159504 w 9159504"/>
                    <a:gd name="connsiteY1" fmla="*/ 0 h 1750353"/>
                    <a:gd name="connsiteX2" fmla="*/ 9158049 w 9159504"/>
                    <a:gd name="connsiteY2" fmla="*/ 1750353 h 1750353"/>
                    <a:gd name="connsiteX3" fmla="*/ 14049 w 9159504"/>
                    <a:gd name="connsiteY3" fmla="*/ 1732424 h 1750353"/>
                    <a:gd name="connsiteX4" fmla="*/ 0 w 9159504"/>
                    <a:gd name="connsiteY4" fmla="*/ 5644 h 1750353"/>
                    <a:gd name="connsiteX0" fmla="*/ 0 w 9159504"/>
                    <a:gd name="connsiteY0" fmla="*/ 5644 h 1750353"/>
                    <a:gd name="connsiteX1" fmla="*/ 9159504 w 9159504"/>
                    <a:gd name="connsiteY1" fmla="*/ 0 h 1750353"/>
                    <a:gd name="connsiteX2" fmla="*/ 9158049 w 9159504"/>
                    <a:gd name="connsiteY2" fmla="*/ 1750353 h 1750353"/>
                    <a:gd name="connsiteX3" fmla="*/ 14049 w 9159504"/>
                    <a:gd name="connsiteY3" fmla="*/ 1732424 h 1750353"/>
                    <a:gd name="connsiteX4" fmla="*/ 0 w 9159504"/>
                    <a:gd name="connsiteY4" fmla="*/ 5644 h 1750353"/>
                    <a:gd name="connsiteX0" fmla="*/ 0 w 9149335"/>
                    <a:gd name="connsiteY0" fmla="*/ 0 h 1753518"/>
                    <a:gd name="connsiteX1" fmla="*/ 9149335 w 9149335"/>
                    <a:gd name="connsiteY1" fmla="*/ 3165 h 1753518"/>
                    <a:gd name="connsiteX2" fmla="*/ 9147880 w 9149335"/>
                    <a:gd name="connsiteY2" fmla="*/ 1753518 h 1753518"/>
                    <a:gd name="connsiteX3" fmla="*/ 3880 w 9149335"/>
                    <a:gd name="connsiteY3" fmla="*/ 1735589 h 1753518"/>
                    <a:gd name="connsiteX4" fmla="*/ 0 w 9149335"/>
                    <a:gd name="connsiteY4" fmla="*/ 0 h 1753518"/>
                    <a:gd name="connsiteX0" fmla="*/ 6760 w 9156095"/>
                    <a:gd name="connsiteY0" fmla="*/ 0 h 1753518"/>
                    <a:gd name="connsiteX1" fmla="*/ 9156095 w 9156095"/>
                    <a:gd name="connsiteY1" fmla="*/ 3165 h 1753518"/>
                    <a:gd name="connsiteX2" fmla="*/ 9154640 w 9156095"/>
                    <a:gd name="connsiteY2" fmla="*/ 1753518 h 1753518"/>
                    <a:gd name="connsiteX3" fmla="*/ 472 w 9156095"/>
                    <a:gd name="connsiteY3" fmla="*/ 1735589 h 1753518"/>
                    <a:gd name="connsiteX4" fmla="*/ 6760 w 9156095"/>
                    <a:gd name="connsiteY4" fmla="*/ 0 h 1753518"/>
                    <a:gd name="connsiteX0" fmla="*/ 6760 w 9156095"/>
                    <a:gd name="connsiteY0" fmla="*/ 0 h 1753518"/>
                    <a:gd name="connsiteX1" fmla="*/ 9156095 w 9156095"/>
                    <a:gd name="connsiteY1" fmla="*/ 3165 h 1753518"/>
                    <a:gd name="connsiteX2" fmla="*/ 9154640 w 9156095"/>
                    <a:gd name="connsiteY2" fmla="*/ 1753518 h 1753518"/>
                    <a:gd name="connsiteX3" fmla="*/ 472 w 9156095"/>
                    <a:gd name="connsiteY3" fmla="*/ 1735589 h 1753518"/>
                    <a:gd name="connsiteX4" fmla="*/ 6760 w 9156095"/>
                    <a:gd name="connsiteY4" fmla="*/ 0 h 1753518"/>
                    <a:gd name="connsiteX0" fmla="*/ 0 w 9149335"/>
                    <a:gd name="connsiteY0" fmla="*/ 0 h 1753518"/>
                    <a:gd name="connsiteX1" fmla="*/ 9149335 w 9149335"/>
                    <a:gd name="connsiteY1" fmla="*/ 3165 h 1753518"/>
                    <a:gd name="connsiteX2" fmla="*/ 9147880 w 9149335"/>
                    <a:gd name="connsiteY2" fmla="*/ 1753518 h 1753518"/>
                    <a:gd name="connsiteX3" fmla="*/ 8965 w 9149335"/>
                    <a:gd name="connsiteY3" fmla="*/ 1738526 h 1753518"/>
                    <a:gd name="connsiteX4" fmla="*/ 0 w 9149335"/>
                    <a:gd name="connsiteY4" fmla="*/ 0 h 1753518"/>
                    <a:gd name="connsiteX0" fmla="*/ 38634 w 9187969"/>
                    <a:gd name="connsiteY0" fmla="*/ 0 h 1753518"/>
                    <a:gd name="connsiteX1" fmla="*/ 9187969 w 9187969"/>
                    <a:gd name="connsiteY1" fmla="*/ 3165 h 1753518"/>
                    <a:gd name="connsiteX2" fmla="*/ 9186514 w 9187969"/>
                    <a:gd name="connsiteY2" fmla="*/ 1753518 h 1753518"/>
                    <a:gd name="connsiteX3" fmla="*/ 144 w 9187969"/>
                    <a:gd name="connsiteY3" fmla="*/ 1741501 h 1753518"/>
                    <a:gd name="connsiteX4" fmla="*/ 38634 w 9187969"/>
                    <a:gd name="connsiteY4" fmla="*/ 0 h 1753518"/>
                    <a:gd name="connsiteX0" fmla="*/ 11722 w 9161057"/>
                    <a:gd name="connsiteY0" fmla="*/ 0 h 1753518"/>
                    <a:gd name="connsiteX1" fmla="*/ 9161057 w 9161057"/>
                    <a:gd name="connsiteY1" fmla="*/ 3165 h 1753518"/>
                    <a:gd name="connsiteX2" fmla="*/ 9159602 w 9161057"/>
                    <a:gd name="connsiteY2" fmla="*/ 1753518 h 1753518"/>
                    <a:gd name="connsiteX3" fmla="*/ 348 w 9161057"/>
                    <a:gd name="connsiteY3" fmla="*/ 1750425 h 1753518"/>
                    <a:gd name="connsiteX4" fmla="*/ 11722 w 9161057"/>
                    <a:gd name="connsiteY4" fmla="*/ 0 h 1753518"/>
                    <a:gd name="connsiteX0" fmla="*/ 11722 w 9161057"/>
                    <a:gd name="connsiteY0" fmla="*/ 0 h 1756374"/>
                    <a:gd name="connsiteX1" fmla="*/ 9161057 w 9161057"/>
                    <a:gd name="connsiteY1" fmla="*/ 3165 h 1756374"/>
                    <a:gd name="connsiteX2" fmla="*/ 9159602 w 9161057"/>
                    <a:gd name="connsiteY2" fmla="*/ 1753518 h 1756374"/>
                    <a:gd name="connsiteX3" fmla="*/ 348 w 9161057"/>
                    <a:gd name="connsiteY3" fmla="*/ 1756374 h 1756374"/>
                    <a:gd name="connsiteX4" fmla="*/ 11722 w 9161057"/>
                    <a:gd name="connsiteY4" fmla="*/ 0 h 1756374"/>
                    <a:gd name="connsiteX0" fmla="*/ 11722 w 9161057"/>
                    <a:gd name="connsiteY0" fmla="*/ 0 h 1753518"/>
                    <a:gd name="connsiteX1" fmla="*/ 9161057 w 9161057"/>
                    <a:gd name="connsiteY1" fmla="*/ 3165 h 1753518"/>
                    <a:gd name="connsiteX2" fmla="*/ 9159602 w 9161057"/>
                    <a:gd name="connsiteY2" fmla="*/ 1753518 h 1753518"/>
                    <a:gd name="connsiteX3" fmla="*/ 348 w 9161057"/>
                    <a:gd name="connsiteY3" fmla="*/ 1753400 h 1753518"/>
                    <a:gd name="connsiteX4" fmla="*/ 11722 w 9161057"/>
                    <a:gd name="connsiteY4" fmla="*/ 0 h 1753518"/>
                    <a:gd name="connsiteX0" fmla="*/ 11722 w 9161057"/>
                    <a:gd name="connsiteY0" fmla="*/ 0 h 1753518"/>
                    <a:gd name="connsiteX1" fmla="*/ 9161057 w 9161057"/>
                    <a:gd name="connsiteY1" fmla="*/ 3165 h 1753518"/>
                    <a:gd name="connsiteX2" fmla="*/ 9159602 w 9161057"/>
                    <a:gd name="connsiteY2" fmla="*/ 1753518 h 1753518"/>
                    <a:gd name="connsiteX3" fmla="*/ 348 w 9161057"/>
                    <a:gd name="connsiteY3" fmla="*/ 1753400 h 1753518"/>
                    <a:gd name="connsiteX4" fmla="*/ 11722 w 9161057"/>
                    <a:gd name="connsiteY4" fmla="*/ 0 h 1753518"/>
                    <a:gd name="connsiteX0" fmla="*/ 11722 w 9161057"/>
                    <a:gd name="connsiteY0" fmla="*/ 0 h 1753518"/>
                    <a:gd name="connsiteX1" fmla="*/ 9161057 w 9161057"/>
                    <a:gd name="connsiteY1" fmla="*/ 3165 h 1753518"/>
                    <a:gd name="connsiteX2" fmla="*/ 9159602 w 9161057"/>
                    <a:gd name="connsiteY2" fmla="*/ 1753518 h 1753518"/>
                    <a:gd name="connsiteX3" fmla="*/ 348 w 9161057"/>
                    <a:gd name="connsiteY3" fmla="*/ 1753400 h 1753518"/>
                    <a:gd name="connsiteX4" fmla="*/ 11722 w 9161057"/>
                    <a:gd name="connsiteY4" fmla="*/ 0 h 1753518"/>
                    <a:gd name="connsiteX0" fmla="*/ 11722 w 9161057"/>
                    <a:gd name="connsiteY0" fmla="*/ 0 h 1753518"/>
                    <a:gd name="connsiteX1" fmla="*/ 9161057 w 9161057"/>
                    <a:gd name="connsiteY1" fmla="*/ 3165 h 1753518"/>
                    <a:gd name="connsiteX2" fmla="*/ 9159602 w 9161057"/>
                    <a:gd name="connsiteY2" fmla="*/ 1753518 h 1753518"/>
                    <a:gd name="connsiteX3" fmla="*/ 348 w 9161057"/>
                    <a:gd name="connsiteY3" fmla="*/ 1753400 h 1753518"/>
                    <a:gd name="connsiteX4" fmla="*/ 11722 w 9161057"/>
                    <a:gd name="connsiteY4" fmla="*/ 0 h 1753518"/>
                    <a:gd name="connsiteX0" fmla="*/ 5133 w 9154468"/>
                    <a:gd name="connsiteY0" fmla="*/ 0 h 1762324"/>
                    <a:gd name="connsiteX1" fmla="*/ 9154468 w 9154468"/>
                    <a:gd name="connsiteY1" fmla="*/ 3165 h 1762324"/>
                    <a:gd name="connsiteX2" fmla="*/ 9153013 w 9154468"/>
                    <a:gd name="connsiteY2" fmla="*/ 1753518 h 1762324"/>
                    <a:gd name="connsiteX3" fmla="*/ 538 w 9154468"/>
                    <a:gd name="connsiteY3" fmla="*/ 1762324 h 1762324"/>
                    <a:gd name="connsiteX4" fmla="*/ 5133 w 9154468"/>
                    <a:gd name="connsiteY4" fmla="*/ 0 h 1762324"/>
                    <a:gd name="connsiteX0" fmla="*/ 0 w 9149335"/>
                    <a:gd name="connsiteY0" fmla="*/ 0 h 1756375"/>
                    <a:gd name="connsiteX1" fmla="*/ 9149335 w 9149335"/>
                    <a:gd name="connsiteY1" fmla="*/ 3165 h 1756375"/>
                    <a:gd name="connsiteX2" fmla="*/ 9147880 w 9149335"/>
                    <a:gd name="connsiteY2" fmla="*/ 1753518 h 1756375"/>
                    <a:gd name="connsiteX3" fmla="*/ 15743 w 9149335"/>
                    <a:gd name="connsiteY3" fmla="*/ 1756375 h 1756375"/>
                    <a:gd name="connsiteX4" fmla="*/ 0 w 9149335"/>
                    <a:gd name="connsiteY4" fmla="*/ 0 h 1756375"/>
                    <a:gd name="connsiteX0" fmla="*/ 0 w 9149335"/>
                    <a:gd name="connsiteY0" fmla="*/ 0 h 1762324"/>
                    <a:gd name="connsiteX1" fmla="*/ 9149335 w 9149335"/>
                    <a:gd name="connsiteY1" fmla="*/ 3165 h 1762324"/>
                    <a:gd name="connsiteX2" fmla="*/ 9147880 w 9149335"/>
                    <a:gd name="connsiteY2" fmla="*/ 1753518 h 1762324"/>
                    <a:gd name="connsiteX3" fmla="*/ 15743 w 9149335"/>
                    <a:gd name="connsiteY3" fmla="*/ 1762324 h 1762324"/>
                    <a:gd name="connsiteX4" fmla="*/ 0 w 9149335"/>
                    <a:gd name="connsiteY4" fmla="*/ 0 h 1762324"/>
                    <a:gd name="connsiteX0" fmla="*/ 0 w 9149335"/>
                    <a:gd name="connsiteY0" fmla="*/ 0 h 1768273"/>
                    <a:gd name="connsiteX1" fmla="*/ 9149335 w 9149335"/>
                    <a:gd name="connsiteY1" fmla="*/ 3165 h 1768273"/>
                    <a:gd name="connsiteX2" fmla="*/ 9147880 w 9149335"/>
                    <a:gd name="connsiteY2" fmla="*/ 1753518 h 1768273"/>
                    <a:gd name="connsiteX3" fmla="*/ 15743 w 9149335"/>
                    <a:gd name="connsiteY3" fmla="*/ 1768273 h 1768273"/>
                    <a:gd name="connsiteX4" fmla="*/ 0 w 9149335"/>
                    <a:gd name="connsiteY4" fmla="*/ 0 h 1768273"/>
                    <a:gd name="connsiteX0" fmla="*/ 0 w 9149335"/>
                    <a:gd name="connsiteY0" fmla="*/ 0 h 1753518"/>
                    <a:gd name="connsiteX1" fmla="*/ 9149335 w 9149335"/>
                    <a:gd name="connsiteY1" fmla="*/ 3165 h 1753518"/>
                    <a:gd name="connsiteX2" fmla="*/ 9147880 w 9149335"/>
                    <a:gd name="connsiteY2" fmla="*/ 1753518 h 1753518"/>
                    <a:gd name="connsiteX3" fmla="*/ 29302 w 9149335"/>
                    <a:gd name="connsiteY3" fmla="*/ 1750425 h 1753518"/>
                    <a:gd name="connsiteX4" fmla="*/ 0 w 9149335"/>
                    <a:gd name="connsiteY4" fmla="*/ 0 h 1753518"/>
                    <a:gd name="connsiteX0" fmla="*/ 0 w 9149335"/>
                    <a:gd name="connsiteY0" fmla="*/ 0 h 1753518"/>
                    <a:gd name="connsiteX1" fmla="*/ 9149335 w 9149335"/>
                    <a:gd name="connsiteY1" fmla="*/ 3165 h 1753518"/>
                    <a:gd name="connsiteX2" fmla="*/ 9147880 w 9149335"/>
                    <a:gd name="connsiteY2" fmla="*/ 1753518 h 1753518"/>
                    <a:gd name="connsiteX3" fmla="*/ 8965 w 9149335"/>
                    <a:gd name="connsiteY3" fmla="*/ 1750425 h 1753518"/>
                    <a:gd name="connsiteX4" fmla="*/ 0 w 9149335"/>
                    <a:gd name="connsiteY4" fmla="*/ 0 h 1753518"/>
                    <a:gd name="connsiteX0" fmla="*/ 18407 w 9167742"/>
                    <a:gd name="connsiteY0" fmla="*/ 0 h 1753518"/>
                    <a:gd name="connsiteX1" fmla="*/ 9167742 w 9167742"/>
                    <a:gd name="connsiteY1" fmla="*/ 3165 h 1753518"/>
                    <a:gd name="connsiteX2" fmla="*/ 9166287 w 9167742"/>
                    <a:gd name="connsiteY2" fmla="*/ 1753518 h 1753518"/>
                    <a:gd name="connsiteX3" fmla="*/ 256 w 9167742"/>
                    <a:gd name="connsiteY3" fmla="*/ 1744476 h 1753518"/>
                    <a:gd name="connsiteX4" fmla="*/ 18407 w 9167742"/>
                    <a:gd name="connsiteY4" fmla="*/ 0 h 1753518"/>
                    <a:gd name="connsiteX0" fmla="*/ 11720 w 9161055"/>
                    <a:gd name="connsiteY0" fmla="*/ 0 h 1753518"/>
                    <a:gd name="connsiteX1" fmla="*/ 9161055 w 9161055"/>
                    <a:gd name="connsiteY1" fmla="*/ 3165 h 1753518"/>
                    <a:gd name="connsiteX2" fmla="*/ 9159600 w 9161055"/>
                    <a:gd name="connsiteY2" fmla="*/ 1753518 h 1753518"/>
                    <a:gd name="connsiteX3" fmla="*/ 348 w 9161055"/>
                    <a:gd name="connsiteY3" fmla="*/ 1750425 h 1753518"/>
                    <a:gd name="connsiteX4" fmla="*/ 11720 w 9161055"/>
                    <a:gd name="connsiteY4" fmla="*/ 0 h 1753518"/>
                    <a:gd name="connsiteX0" fmla="*/ 11720 w 9161055"/>
                    <a:gd name="connsiteY0" fmla="*/ 0 h 1753518"/>
                    <a:gd name="connsiteX1" fmla="*/ 9161055 w 9161055"/>
                    <a:gd name="connsiteY1" fmla="*/ 3165 h 1753518"/>
                    <a:gd name="connsiteX2" fmla="*/ 9159600 w 9161055"/>
                    <a:gd name="connsiteY2" fmla="*/ 1753518 h 1753518"/>
                    <a:gd name="connsiteX3" fmla="*/ 348 w 9161055"/>
                    <a:gd name="connsiteY3" fmla="*/ 1750425 h 1753518"/>
                    <a:gd name="connsiteX4" fmla="*/ 11720 w 9161055"/>
                    <a:gd name="connsiteY4" fmla="*/ 0 h 1753518"/>
                    <a:gd name="connsiteX0" fmla="*/ 0 w 9149335"/>
                    <a:gd name="connsiteY0" fmla="*/ 0 h 1753518"/>
                    <a:gd name="connsiteX1" fmla="*/ 9149335 w 9149335"/>
                    <a:gd name="connsiteY1" fmla="*/ 3165 h 1753518"/>
                    <a:gd name="connsiteX2" fmla="*/ 9147880 w 9149335"/>
                    <a:gd name="connsiteY2" fmla="*/ 1753518 h 1753518"/>
                    <a:gd name="connsiteX3" fmla="*/ 2186 w 9149335"/>
                    <a:gd name="connsiteY3" fmla="*/ 1744476 h 1753518"/>
                    <a:gd name="connsiteX4" fmla="*/ 0 w 9149335"/>
                    <a:gd name="connsiteY4" fmla="*/ 0 h 1753518"/>
                    <a:gd name="connsiteX0" fmla="*/ 11719 w 9161054"/>
                    <a:gd name="connsiteY0" fmla="*/ 0 h 1753518"/>
                    <a:gd name="connsiteX1" fmla="*/ 9161054 w 9161054"/>
                    <a:gd name="connsiteY1" fmla="*/ 3165 h 1753518"/>
                    <a:gd name="connsiteX2" fmla="*/ 9159599 w 9161054"/>
                    <a:gd name="connsiteY2" fmla="*/ 1753518 h 1753518"/>
                    <a:gd name="connsiteX3" fmla="*/ 347 w 9161054"/>
                    <a:gd name="connsiteY3" fmla="*/ 1747451 h 1753518"/>
                    <a:gd name="connsiteX4" fmla="*/ 11719 w 9161054"/>
                    <a:gd name="connsiteY4" fmla="*/ 0 h 1753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054" h="1753518">
                      <a:moveTo>
                        <a:pt x="11719" y="0"/>
                      </a:moveTo>
                      <a:lnTo>
                        <a:pt x="9161054" y="3165"/>
                      </a:lnTo>
                      <a:cubicBezTo>
                        <a:pt x="9158066" y="564953"/>
                        <a:pt x="9162587" y="1191730"/>
                        <a:pt x="9159599" y="1753518"/>
                      </a:cubicBezTo>
                      <a:lnTo>
                        <a:pt x="347" y="1747451"/>
                      </a:lnTo>
                      <a:cubicBezTo>
                        <a:pt x="-2641" y="1221521"/>
                        <a:pt x="14707" y="525930"/>
                        <a:pt x="11719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8646"/>
                  <a:ext cx="9252631" cy="8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5"/>
                <a:ext cx="9143997" cy="172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4218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5.17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6429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0.00162 L -0.00052 -0.5349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43" b="15131"/>
          <a:stretch/>
        </p:blipFill>
        <p:spPr>
          <a:xfrm>
            <a:off x="0" y="690523"/>
            <a:ext cx="9144000" cy="616747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787" y="5579760"/>
            <a:ext cx="288000" cy="576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4582470"/>
            <a:ext cx="9144000" cy="2353421"/>
            <a:chOff x="0" y="6822835"/>
            <a:chExt cx="9144000" cy="235342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5"/>
              <a:ext cx="9144000" cy="2353421"/>
              <a:chOff x="-7495" y="3822492"/>
              <a:chExt cx="9144000" cy="235342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2"/>
                <a:ext cx="9144000" cy="2353421"/>
                <a:chOff x="-66667" y="5107646"/>
                <a:chExt cx="9260225" cy="136040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136040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7761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7761 h 1750353"/>
                    <a:gd name="connsiteX0" fmla="*/ 0 w 9154420"/>
                    <a:gd name="connsiteY0" fmla="*/ 7761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3879 w 9154420"/>
                    <a:gd name="connsiteY3" fmla="*/ 1736613 h 1750353"/>
                    <a:gd name="connsiteX4" fmla="*/ 0 w 9154420"/>
                    <a:gd name="connsiteY4" fmla="*/ 7761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7761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3879" y="1736613"/>
                      </a:lnTo>
                      <a:cubicBezTo>
                        <a:pt x="891" y="1210683"/>
                        <a:pt x="2988" y="533691"/>
                        <a:pt x="0" y="7761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231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5.17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4161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1" r="6398"/>
          <a:stretch/>
        </p:blipFill>
        <p:spPr>
          <a:xfrm>
            <a:off x="0" y="47208"/>
            <a:ext cx="9154160" cy="681079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280" y="4744719"/>
            <a:ext cx="370194" cy="74038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0204" y="3390899"/>
            <a:ext cx="9188461" cy="3514307"/>
            <a:chOff x="-27092" y="6809229"/>
            <a:chExt cx="9188461" cy="351430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7092" y="6809229"/>
              <a:ext cx="9188461" cy="3514307"/>
              <a:chOff x="-34587" y="3808886"/>
              <a:chExt cx="9188461" cy="351430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4383" y="3808886"/>
                <a:ext cx="9178257" cy="3514307"/>
                <a:chOff x="-83770" y="5099782"/>
                <a:chExt cx="9294917" cy="203145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3770" y="5099782"/>
                  <a:ext cx="9294917" cy="203145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78852"/>
                    <a:gd name="connsiteY0" fmla="*/ 0 h 1758217"/>
                    <a:gd name="connsiteX1" fmla="*/ 9178852 w 9178852"/>
                    <a:gd name="connsiteY1" fmla="*/ 7864 h 1758217"/>
                    <a:gd name="connsiteX2" fmla="*/ 9177397 w 9178852"/>
                    <a:gd name="connsiteY2" fmla="*/ 1758217 h 1758217"/>
                    <a:gd name="connsiteX3" fmla="*/ 33397 w 9178852"/>
                    <a:gd name="connsiteY3" fmla="*/ 1740288 h 1758217"/>
                    <a:gd name="connsiteX4" fmla="*/ 0 w 9178852"/>
                    <a:gd name="connsiteY4" fmla="*/ 0 h 1758217"/>
                    <a:gd name="connsiteX0" fmla="*/ 0 w 9178852"/>
                    <a:gd name="connsiteY0" fmla="*/ 0 h 1758217"/>
                    <a:gd name="connsiteX1" fmla="*/ 9178852 w 9178852"/>
                    <a:gd name="connsiteY1" fmla="*/ 7864 h 1758217"/>
                    <a:gd name="connsiteX2" fmla="*/ 9177397 w 9178852"/>
                    <a:gd name="connsiteY2" fmla="*/ 1758217 h 1758217"/>
                    <a:gd name="connsiteX3" fmla="*/ 2858 w 9178852"/>
                    <a:gd name="connsiteY3" fmla="*/ 1740288 h 1758217"/>
                    <a:gd name="connsiteX4" fmla="*/ 0 w 9178852"/>
                    <a:gd name="connsiteY4" fmla="*/ 0 h 1758217"/>
                    <a:gd name="connsiteX0" fmla="*/ 0 w 9195991"/>
                    <a:gd name="connsiteY0" fmla="*/ 0 h 1758217"/>
                    <a:gd name="connsiteX1" fmla="*/ 9178852 w 9195991"/>
                    <a:gd name="connsiteY1" fmla="*/ 7864 h 1758217"/>
                    <a:gd name="connsiteX2" fmla="*/ 9195721 w 9195991"/>
                    <a:gd name="connsiteY2" fmla="*/ 1758217 h 1758217"/>
                    <a:gd name="connsiteX3" fmla="*/ 2858 w 9195991"/>
                    <a:gd name="connsiteY3" fmla="*/ 1740288 h 1758217"/>
                    <a:gd name="connsiteX4" fmla="*/ 0 w 9195991"/>
                    <a:gd name="connsiteY4" fmla="*/ 0 h 1758217"/>
                    <a:gd name="connsiteX0" fmla="*/ 0 w 9196256"/>
                    <a:gd name="connsiteY0" fmla="*/ 0 h 1758217"/>
                    <a:gd name="connsiteX1" fmla="*/ 9191068 w 9196256"/>
                    <a:gd name="connsiteY1" fmla="*/ 11388 h 1758217"/>
                    <a:gd name="connsiteX2" fmla="*/ 9195721 w 9196256"/>
                    <a:gd name="connsiteY2" fmla="*/ 1758217 h 1758217"/>
                    <a:gd name="connsiteX3" fmla="*/ 2858 w 9196256"/>
                    <a:gd name="connsiteY3" fmla="*/ 1740288 h 1758217"/>
                    <a:gd name="connsiteX4" fmla="*/ 0 w 9196256"/>
                    <a:gd name="connsiteY4" fmla="*/ 0 h 17582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96256" h="1758217">
                      <a:moveTo>
                        <a:pt x="0" y="0"/>
                      </a:moveTo>
                      <a:lnTo>
                        <a:pt x="9191068" y="11388"/>
                      </a:lnTo>
                      <a:cubicBezTo>
                        <a:pt x="9188080" y="573176"/>
                        <a:pt x="9198709" y="1196429"/>
                        <a:pt x="9195721" y="1758217"/>
                      </a:cubicBezTo>
                      <a:lnTo>
                        <a:pt x="2858" y="1740288"/>
                      </a:lnTo>
                      <a:cubicBezTo>
                        <a:pt x="-130" y="1214358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12940"/>
                  <a:ext cx="9264979" cy="397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>
                <a:off x="-34587" y="3822495"/>
                <a:ext cx="9180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8519" y="686162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5.17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1562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8620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1672</cp:revision>
  <cp:lastPrinted>2021-06-25T07:07:00Z</cp:lastPrinted>
  <dcterms:created xsi:type="dcterms:W3CDTF">2019-05-16T01:35:00Z</dcterms:created>
  <dcterms:modified xsi:type="dcterms:W3CDTF">2023-03-27T07:14:01Z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