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15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034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779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3518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981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25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3" y="4277248"/>
            <a:ext cx="1015277" cy="203055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7256" y="7068465"/>
            <a:ext cx="9165771" cy="6236055"/>
            <a:chOff x="-240" y="6822844"/>
            <a:chExt cx="9180211" cy="507799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40" y="6822844"/>
              <a:ext cx="9180211" cy="5077999"/>
              <a:chOff x="-7735" y="3822501"/>
              <a:chExt cx="9180211" cy="507799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735" y="3828403"/>
                <a:ext cx="9180211" cy="5072097"/>
                <a:chOff x="-66911" y="5111063"/>
                <a:chExt cx="9296898" cy="293194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911" y="5111063"/>
                  <a:ext cx="9296898" cy="293194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85"/>
                    <a:gd name="connsiteY0" fmla="*/ 3004 h 1750353"/>
                    <a:gd name="connsiteX1" fmla="*/ 9161685 w 9161685"/>
                    <a:gd name="connsiteY1" fmla="*/ 0 h 1750353"/>
                    <a:gd name="connsiteX2" fmla="*/ 9160230 w 9161685"/>
                    <a:gd name="connsiteY2" fmla="*/ 1750353 h 1750353"/>
                    <a:gd name="connsiteX3" fmla="*/ 16230 w 9161685"/>
                    <a:gd name="connsiteY3" fmla="*/ 1732424 h 1750353"/>
                    <a:gd name="connsiteX4" fmla="*/ 0 w 9161685"/>
                    <a:gd name="connsiteY4" fmla="*/ 3004 h 1750353"/>
                    <a:gd name="connsiteX0" fmla="*/ 0 w 9147154"/>
                    <a:gd name="connsiteY0" fmla="*/ 3004 h 1750353"/>
                    <a:gd name="connsiteX1" fmla="*/ 9147154 w 9147154"/>
                    <a:gd name="connsiteY1" fmla="*/ 0 h 1750353"/>
                    <a:gd name="connsiteX2" fmla="*/ 9145699 w 9147154"/>
                    <a:gd name="connsiteY2" fmla="*/ 1750353 h 1750353"/>
                    <a:gd name="connsiteX3" fmla="*/ 1699 w 9147154"/>
                    <a:gd name="connsiteY3" fmla="*/ 1732424 h 1750353"/>
                    <a:gd name="connsiteX4" fmla="*/ 0 w 9147154"/>
                    <a:gd name="connsiteY4" fmla="*/ 3004 h 1750353"/>
                    <a:gd name="connsiteX0" fmla="*/ 0 w 9154419"/>
                    <a:gd name="connsiteY0" fmla="*/ 5479 h 1752828"/>
                    <a:gd name="connsiteX1" fmla="*/ 9154419 w 9154419"/>
                    <a:gd name="connsiteY1" fmla="*/ 0 h 1752828"/>
                    <a:gd name="connsiteX2" fmla="*/ 9145699 w 9154419"/>
                    <a:gd name="connsiteY2" fmla="*/ 1752828 h 1752828"/>
                    <a:gd name="connsiteX3" fmla="*/ 1699 w 9154419"/>
                    <a:gd name="connsiteY3" fmla="*/ 1734899 h 1752828"/>
                    <a:gd name="connsiteX4" fmla="*/ 0 w 9154419"/>
                    <a:gd name="connsiteY4" fmla="*/ 5479 h 1752828"/>
                    <a:gd name="connsiteX0" fmla="*/ 0 w 9154419"/>
                    <a:gd name="connsiteY0" fmla="*/ 5479 h 1750353"/>
                    <a:gd name="connsiteX1" fmla="*/ 9154419 w 9154419"/>
                    <a:gd name="connsiteY1" fmla="*/ 0 h 1750353"/>
                    <a:gd name="connsiteX2" fmla="*/ 9152964 w 9154419"/>
                    <a:gd name="connsiteY2" fmla="*/ 1750353 h 1750353"/>
                    <a:gd name="connsiteX3" fmla="*/ 1699 w 9154419"/>
                    <a:gd name="connsiteY3" fmla="*/ 1734899 h 1750353"/>
                    <a:gd name="connsiteX4" fmla="*/ 0 w 9154419"/>
                    <a:gd name="connsiteY4" fmla="*/ 5479 h 1750353"/>
                    <a:gd name="connsiteX0" fmla="*/ 0 w 9160719"/>
                    <a:gd name="connsiteY0" fmla="*/ 5479 h 1737980"/>
                    <a:gd name="connsiteX1" fmla="*/ 9154419 w 9160719"/>
                    <a:gd name="connsiteY1" fmla="*/ 0 h 1737980"/>
                    <a:gd name="connsiteX2" fmla="*/ 9160230 w 9160719"/>
                    <a:gd name="connsiteY2" fmla="*/ 1737980 h 1737980"/>
                    <a:gd name="connsiteX3" fmla="*/ 1699 w 9160719"/>
                    <a:gd name="connsiteY3" fmla="*/ 1734899 h 1737980"/>
                    <a:gd name="connsiteX4" fmla="*/ 0 w 9160719"/>
                    <a:gd name="connsiteY4" fmla="*/ 5479 h 1737980"/>
                    <a:gd name="connsiteX0" fmla="*/ 0 w 9154419"/>
                    <a:gd name="connsiteY0" fmla="*/ 5479 h 1734899"/>
                    <a:gd name="connsiteX1" fmla="*/ 9154419 w 9154419"/>
                    <a:gd name="connsiteY1" fmla="*/ 0 h 1734899"/>
                    <a:gd name="connsiteX2" fmla="*/ 9138435 w 9154419"/>
                    <a:gd name="connsiteY2" fmla="*/ 1733031 h 1734899"/>
                    <a:gd name="connsiteX3" fmla="*/ 1699 w 9154419"/>
                    <a:gd name="connsiteY3" fmla="*/ 1734899 h 1734899"/>
                    <a:gd name="connsiteX4" fmla="*/ 0 w 9154419"/>
                    <a:gd name="connsiteY4" fmla="*/ 5479 h 1734899"/>
                    <a:gd name="connsiteX0" fmla="*/ 0 w 9167815"/>
                    <a:gd name="connsiteY0" fmla="*/ 5479 h 1735506"/>
                    <a:gd name="connsiteX1" fmla="*/ 9154419 w 9167815"/>
                    <a:gd name="connsiteY1" fmla="*/ 0 h 1735506"/>
                    <a:gd name="connsiteX2" fmla="*/ 9167496 w 9167815"/>
                    <a:gd name="connsiteY2" fmla="*/ 1735506 h 1735506"/>
                    <a:gd name="connsiteX3" fmla="*/ 1699 w 9167815"/>
                    <a:gd name="connsiteY3" fmla="*/ 1734899 h 1735506"/>
                    <a:gd name="connsiteX4" fmla="*/ 0 w 9167815"/>
                    <a:gd name="connsiteY4" fmla="*/ 5479 h 1735506"/>
                    <a:gd name="connsiteX0" fmla="*/ 0 w 9154419"/>
                    <a:gd name="connsiteY0" fmla="*/ 5479 h 1737981"/>
                    <a:gd name="connsiteX1" fmla="*/ 9154419 w 9154419"/>
                    <a:gd name="connsiteY1" fmla="*/ 0 h 1737981"/>
                    <a:gd name="connsiteX2" fmla="*/ 9145699 w 9154419"/>
                    <a:gd name="connsiteY2" fmla="*/ 1737981 h 1737981"/>
                    <a:gd name="connsiteX3" fmla="*/ 1699 w 9154419"/>
                    <a:gd name="connsiteY3" fmla="*/ 1734899 h 1737981"/>
                    <a:gd name="connsiteX4" fmla="*/ 0 w 9154419"/>
                    <a:gd name="connsiteY4" fmla="*/ 5479 h 1737981"/>
                    <a:gd name="connsiteX0" fmla="*/ 0 w 9182243"/>
                    <a:gd name="connsiteY0" fmla="*/ 5479 h 1740001"/>
                    <a:gd name="connsiteX1" fmla="*/ 9154419 w 9182243"/>
                    <a:gd name="connsiteY1" fmla="*/ 0 h 1740001"/>
                    <a:gd name="connsiteX2" fmla="*/ 9182055 w 9182243"/>
                    <a:gd name="connsiteY2" fmla="*/ 1740001 h 1740001"/>
                    <a:gd name="connsiteX3" fmla="*/ 1699 w 9182243"/>
                    <a:gd name="connsiteY3" fmla="*/ 1734899 h 1740001"/>
                    <a:gd name="connsiteX4" fmla="*/ 0 w 9182243"/>
                    <a:gd name="connsiteY4" fmla="*/ 5479 h 1740001"/>
                    <a:gd name="connsiteX0" fmla="*/ 0 w 9160730"/>
                    <a:gd name="connsiteY0" fmla="*/ 5479 h 1737981"/>
                    <a:gd name="connsiteX1" fmla="*/ 9154419 w 9160730"/>
                    <a:gd name="connsiteY1" fmla="*/ 0 h 1737981"/>
                    <a:gd name="connsiteX2" fmla="*/ 9160241 w 9160730"/>
                    <a:gd name="connsiteY2" fmla="*/ 1737981 h 1737981"/>
                    <a:gd name="connsiteX3" fmla="*/ 1699 w 9160730"/>
                    <a:gd name="connsiteY3" fmla="*/ 1734899 h 1737981"/>
                    <a:gd name="connsiteX4" fmla="*/ 0 w 9160730"/>
                    <a:gd name="connsiteY4" fmla="*/ 5479 h 1737981"/>
                    <a:gd name="connsiteX0" fmla="*/ 0 w 9160730"/>
                    <a:gd name="connsiteY0" fmla="*/ 5479 h 1737981"/>
                    <a:gd name="connsiteX1" fmla="*/ 9154419 w 9160730"/>
                    <a:gd name="connsiteY1" fmla="*/ 0 h 1737981"/>
                    <a:gd name="connsiteX2" fmla="*/ 9160241 w 9160730"/>
                    <a:gd name="connsiteY2" fmla="*/ 1737981 h 1737981"/>
                    <a:gd name="connsiteX3" fmla="*/ 1699 w 9160730"/>
                    <a:gd name="connsiteY3" fmla="*/ 1734899 h 1737981"/>
                    <a:gd name="connsiteX4" fmla="*/ 0 w 9160730"/>
                    <a:gd name="connsiteY4" fmla="*/ 5479 h 1737981"/>
                    <a:gd name="connsiteX0" fmla="*/ 0 w 9183504"/>
                    <a:gd name="connsiteY0" fmla="*/ 1439 h 1733941"/>
                    <a:gd name="connsiteX1" fmla="*/ 9183504 w 9183504"/>
                    <a:gd name="connsiteY1" fmla="*/ 0 h 1733941"/>
                    <a:gd name="connsiteX2" fmla="*/ 9160241 w 9183504"/>
                    <a:gd name="connsiteY2" fmla="*/ 1733941 h 1733941"/>
                    <a:gd name="connsiteX3" fmla="*/ 1699 w 9183504"/>
                    <a:gd name="connsiteY3" fmla="*/ 1730859 h 1733941"/>
                    <a:gd name="connsiteX4" fmla="*/ 0 w 9183504"/>
                    <a:gd name="connsiteY4" fmla="*/ 1439 h 1733941"/>
                    <a:gd name="connsiteX0" fmla="*/ 0 w 9183504"/>
                    <a:gd name="connsiteY0" fmla="*/ 1439 h 1733941"/>
                    <a:gd name="connsiteX1" fmla="*/ 9183504 w 9183504"/>
                    <a:gd name="connsiteY1" fmla="*/ 0 h 1733941"/>
                    <a:gd name="connsiteX2" fmla="*/ 9182055 w 9183504"/>
                    <a:gd name="connsiteY2" fmla="*/ 1733941 h 1733941"/>
                    <a:gd name="connsiteX3" fmla="*/ 1699 w 9183504"/>
                    <a:gd name="connsiteY3" fmla="*/ 1730859 h 1733941"/>
                    <a:gd name="connsiteX4" fmla="*/ 0 w 9183504"/>
                    <a:gd name="connsiteY4" fmla="*/ 1439 h 1733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83504" h="1733941">
                      <a:moveTo>
                        <a:pt x="0" y="1439"/>
                      </a:moveTo>
                      <a:lnTo>
                        <a:pt x="9183504" y="0"/>
                      </a:lnTo>
                      <a:cubicBezTo>
                        <a:pt x="9180516" y="561788"/>
                        <a:pt x="9185043" y="1172153"/>
                        <a:pt x="9182055" y="1733941"/>
                      </a:cubicBezTo>
                      <a:lnTo>
                        <a:pt x="1699" y="1730859"/>
                      </a:lnTo>
                      <a:cubicBezTo>
                        <a:pt x="-1289" y="1204929"/>
                        <a:pt x="2988" y="527369"/>
                        <a:pt x="0" y="1439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5" y="5111063"/>
                  <a:ext cx="9289062" cy="585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501"/>
                <a:ext cx="917997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145" y="6856499"/>
              <a:ext cx="1298753" cy="476181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3736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0.00139 L -0.00104 -0.928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4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30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762" y="4961257"/>
            <a:ext cx="474838" cy="94967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44176"/>
            <a:ext cx="9144125" cy="3745744"/>
            <a:chOff x="0" y="6814945"/>
            <a:chExt cx="9144125" cy="407115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14945"/>
              <a:ext cx="9144000" cy="4071151"/>
              <a:chOff x="-7495" y="3814602"/>
              <a:chExt cx="9144000" cy="407115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14602"/>
                <a:ext cx="9144000" cy="4071151"/>
                <a:chOff x="-66667" y="5103084"/>
                <a:chExt cx="9260225" cy="235334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3084"/>
                  <a:ext cx="9260225" cy="235334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4191"/>
                    <a:gd name="connsiteX1" fmla="*/ 9154420 w 9154420"/>
                    <a:gd name="connsiteY1" fmla="*/ 3838 h 1754191"/>
                    <a:gd name="connsiteX2" fmla="*/ 9152965 w 9154420"/>
                    <a:gd name="connsiteY2" fmla="*/ 1754191 h 1754191"/>
                    <a:gd name="connsiteX3" fmla="*/ 8965 w 9154420"/>
                    <a:gd name="connsiteY3" fmla="*/ 1736262 h 1754191"/>
                    <a:gd name="connsiteX4" fmla="*/ 0 w 9154420"/>
                    <a:gd name="connsiteY4" fmla="*/ 0 h 1754191"/>
                    <a:gd name="connsiteX0" fmla="*/ 0 w 9154420"/>
                    <a:gd name="connsiteY0" fmla="*/ 0 h 1754191"/>
                    <a:gd name="connsiteX1" fmla="*/ 9154420 w 9154420"/>
                    <a:gd name="connsiteY1" fmla="*/ 3838 h 1754191"/>
                    <a:gd name="connsiteX2" fmla="*/ 9152965 w 9154420"/>
                    <a:gd name="connsiteY2" fmla="*/ 1754191 h 1754191"/>
                    <a:gd name="connsiteX3" fmla="*/ 8965 w 9154420"/>
                    <a:gd name="connsiteY3" fmla="*/ 1736262 h 1754191"/>
                    <a:gd name="connsiteX4" fmla="*/ 0 w 9154420"/>
                    <a:gd name="connsiteY4" fmla="*/ 0 h 1754191"/>
                    <a:gd name="connsiteX0" fmla="*/ 0 w 9154420"/>
                    <a:gd name="connsiteY0" fmla="*/ 0 h 1754191"/>
                    <a:gd name="connsiteX1" fmla="*/ 9154420 w 9154420"/>
                    <a:gd name="connsiteY1" fmla="*/ 3838 h 1754191"/>
                    <a:gd name="connsiteX2" fmla="*/ 9152965 w 9154420"/>
                    <a:gd name="connsiteY2" fmla="*/ 1754191 h 1754191"/>
                    <a:gd name="connsiteX3" fmla="*/ 1337 w 9154420"/>
                    <a:gd name="connsiteY3" fmla="*/ 1736262 h 1754191"/>
                    <a:gd name="connsiteX4" fmla="*/ 0 w 9154420"/>
                    <a:gd name="connsiteY4" fmla="*/ 0 h 1754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4191">
                      <a:moveTo>
                        <a:pt x="0" y="0"/>
                      </a:moveTo>
                      <a:lnTo>
                        <a:pt x="9154420" y="3838"/>
                      </a:lnTo>
                      <a:cubicBezTo>
                        <a:pt x="9151432" y="565626"/>
                        <a:pt x="9155953" y="1192403"/>
                        <a:pt x="9152965" y="1754191"/>
                      </a:cubicBezTo>
                      <a:lnTo>
                        <a:pt x="1337" y="1736262"/>
                      </a:lnTo>
                      <a:cubicBezTo>
                        <a:pt x="-1651" y="1210332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8233"/>
                  <a:ext cx="9252634" cy="868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44000" cy="101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6821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8641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 -0.546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25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3" y="4277248"/>
            <a:ext cx="1015277" cy="203055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240" y="707886"/>
            <a:ext cx="9174480" cy="6237201"/>
            <a:chOff x="-13592" y="6821736"/>
            <a:chExt cx="9174480" cy="507893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92" y="6821736"/>
              <a:ext cx="9174480" cy="5078933"/>
              <a:chOff x="-21087" y="3821393"/>
              <a:chExt cx="9174480" cy="507893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87" y="3821393"/>
                <a:ext cx="9174480" cy="5078933"/>
                <a:chOff x="-80432" y="5107011"/>
                <a:chExt cx="9291093" cy="293589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432" y="5107011"/>
                  <a:ext cx="9291093" cy="293589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0523"/>
                    <a:gd name="connsiteY0" fmla="*/ 0 h 1750814"/>
                    <a:gd name="connsiteX1" fmla="*/ 9160523 w 9160523"/>
                    <a:gd name="connsiteY1" fmla="*/ 461 h 1750814"/>
                    <a:gd name="connsiteX2" fmla="*/ 9159068 w 9160523"/>
                    <a:gd name="connsiteY2" fmla="*/ 1750814 h 1750814"/>
                    <a:gd name="connsiteX3" fmla="*/ 15068 w 9160523"/>
                    <a:gd name="connsiteY3" fmla="*/ 1732885 h 1750814"/>
                    <a:gd name="connsiteX4" fmla="*/ 0 w 9160523"/>
                    <a:gd name="connsiteY4" fmla="*/ 0 h 1750814"/>
                    <a:gd name="connsiteX0" fmla="*/ 0 w 9160523"/>
                    <a:gd name="connsiteY0" fmla="*/ 0 h 1750814"/>
                    <a:gd name="connsiteX1" fmla="*/ 9160523 w 9160523"/>
                    <a:gd name="connsiteY1" fmla="*/ 461 h 1750814"/>
                    <a:gd name="connsiteX2" fmla="*/ 9159068 w 9160523"/>
                    <a:gd name="connsiteY2" fmla="*/ 1750814 h 1750814"/>
                    <a:gd name="connsiteX3" fmla="*/ 8965 w 9160523"/>
                    <a:gd name="connsiteY3" fmla="*/ 1737043 h 1750814"/>
                    <a:gd name="connsiteX4" fmla="*/ 0 w 9160523"/>
                    <a:gd name="connsiteY4" fmla="*/ 0 h 1750814"/>
                    <a:gd name="connsiteX0" fmla="*/ 0 w 9184935"/>
                    <a:gd name="connsiteY0" fmla="*/ 0 h 1750814"/>
                    <a:gd name="connsiteX1" fmla="*/ 9184935 w 9184935"/>
                    <a:gd name="connsiteY1" fmla="*/ 2540 h 1750814"/>
                    <a:gd name="connsiteX2" fmla="*/ 9159068 w 9184935"/>
                    <a:gd name="connsiteY2" fmla="*/ 1750814 h 1750814"/>
                    <a:gd name="connsiteX3" fmla="*/ 8965 w 9184935"/>
                    <a:gd name="connsiteY3" fmla="*/ 1737043 h 1750814"/>
                    <a:gd name="connsiteX4" fmla="*/ 0 w 9184935"/>
                    <a:gd name="connsiteY4" fmla="*/ 0 h 1750814"/>
                    <a:gd name="connsiteX0" fmla="*/ 0 w 9184935"/>
                    <a:gd name="connsiteY0" fmla="*/ 0 h 1750814"/>
                    <a:gd name="connsiteX1" fmla="*/ 9184935 w 9184935"/>
                    <a:gd name="connsiteY1" fmla="*/ 2540 h 1750814"/>
                    <a:gd name="connsiteX2" fmla="*/ 9177376 w 9184935"/>
                    <a:gd name="connsiteY2" fmla="*/ 1750814 h 1750814"/>
                    <a:gd name="connsiteX3" fmla="*/ 8965 w 9184935"/>
                    <a:gd name="connsiteY3" fmla="*/ 1737043 h 1750814"/>
                    <a:gd name="connsiteX4" fmla="*/ 0 w 9184935"/>
                    <a:gd name="connsiteY4" fmla="*/ 0 h 1750814"/>
                    <a:gd name="connsiteX0" fmla="*/ 0 w 9190117"/>
                    <a:gd name="connsiteY0" fmla="*/ 0 h 1740421"/>
                    <a:gd name="connsiteX1" fmla="*/ 9184935 w 9190117"/>
                    <a:gd name="connsiteY1" fmla="*/ 2540 h 1740421"/>
                    <a:gd name="connsiteX2" fmla="*/ 9189582 w 9190117"/>
                    <a:gd name="connsiteY2" fmla="*/ 1740421 h 1740421"/>
                    <a:gd name="connsiteX3" fmla="*/ 8965 w 9190117"/>
                    <a:gd name="connsiteY3" fmla="*/ 1737043 h 1740421"/>
                    <a:gd name="connsiteX4" fmla="*/ 0 w 9190117"/>
                    <a:gd name="connsiteY4" fmla="*/ 0 h 1740421"/>
                    <a:gd name="connsiteX0" fmla="*/ 0 w 9184935"/>
                    <a:gd name="connsiteY0" fmla="*/ 0 h 1740421"/>
                    <a:gd name="connsiteX1" fmla="*/ 9184935 w 9184935"/>
                    <a:gd name="connsiteY1" fmla="*/ 2540 h 1740421"/>
                    <a:gd name="connsiteX2" fmla="*/ 9177376 w 9184935"/>
                    <a:gd name="connsiteY2" fmla="*/ 1740421 h 1740421"/>
                    <a:gd name="connsiteX3" fmla="*/ 8965 w 9184935"/>
                    <a:gd name="connsiteY3" fmla="*/ 1737043 h 1740421"/>
                    <a:gd name="connsiteX4" fmla="*/ 0 w 9184935"/>
                    <a:gd name="connsiteY4" fmla="*/ 0 h 1740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84935" h="1740421">
                      <a:moveTo>
                        <a:pt x="0" y="0"/>
                      </a:moveTo>
                      <a:lnTo>
                        <a:pt x="9184935" y="2540"/>
                      </a:lnTo>
                      <a:cubicBezTo>
                        <a:pt x="9181947" y="564328"/>
                        <a:pt x="9180364" y="1178633"/>
                        <a:pt x="9177376" y="1740421"/>
                      </a:cubicBezTo>
                      <a:lnTo>
                        <a:pt x="8965" y="1737043"/>
                      </a:lnTo>
                      <a:cubicBezTo>
                        <a:pt x="5977" y="1211113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11295"/>
                  <a:ext cx="9269737" cy="561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3"/>
                <a:ext cx="9160888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62135" y="6860843"/>
              <a:ext cx="1298753" cy="476181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4227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30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762" y="4961257"/>
            <a:ext cx="474838" cy="94967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292093"/>
            <a:ext cx="9144000" cy="3659279"/>
            <a:chOff x="0" y="6813537"/>
            <a:chExt cx="9144125" cy="397717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13537"/>
              <a:ext cx="9144001" cy="3977174"/>
              <a:chOff x="-7495" y="3813194"/>
              <a:chExt cx="9144001" cy="397717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3" y="3813194"/>
                <a:ext cx="9143999" cy="3977174"/>
                <a:chOff x="-66666" y="5102269"/>
                <a:chExt cx="9260225" cy="229902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6" y="5102269"/>
                  <a:ext cx="9260225" cy="229902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55"/>
                    <a:gd name="connsiteY0" fmla="*/ 6357 h 1750353"/>
                    <a:gd name="connsiteX1" fmla="*/ 9147155 w 9147155"/>
                    <a:gd name="connsiteY1" fmla="*/ 0 h 1750353"/>
                    <a:gd name="connsiteX2" fmla="*/ 9145700 w 9147155"/>
                    <a:gd name="connsiteY2" fmla="*/ 1750353 h 1750353"/>
                    <a:gd name="connsiteX3" fmla="*/ 1700 w 9147155"/>
                    <a:gd name="connsiteY3" fmla="*/ 1732424 h 1750353"/>
                    <a:gd name="connsiteX4" fmla="*/ 0 w 9147155"/>
                    <a:gd name="connsiteY4" fmla="*/ 6357 h 1750353"/>
                    <a:gd name="connsiteX0" fmla="*/ 20335 w 9167490"/>
                    <a:gd name="connsiteY0" fmla="*/ 6357 h 1756871"/>
                    <a:gd name="connsiteX1" fmla="*/ 9167490 w 9167490"/>
                    <a:gd name="connsiteY1" fmla="*/ 0 h 1756871"/>
                    <a:gd name="connsiteX2" fmla="*/ 9166035 w 9167490"/>
                    <a:gd name="connsiteY2" fmla="*/ 1750353 h 1756871"/>
                    <a:gd name="connsiteX3" fmla="*/ 239 w 9167490"/>
                    <a:gd name="connsiteY3" fmla="*/ 1756871 h 1756871"/>
                    <a:gd name="connsiteX4" fmla="*/ 20335 w 9167490"/>
                    <a:gd name="connsiteY4" fmla="*/ 6357 h 1756871"/>
                    <a:gd name="connsiteX0" fmla="*/ 6064 w 9153219"/>
                    <a:gd name="connsiteY0" fmla="*/ 6357 h 1756871"/>
                    <a:gd name="connsiteX1" fmla="*/ 9153219 w 9153219"/>
                    <a:gd name="connsiteY1" fmla="*/ 0 h 1756871"/>
                    <a:gd name="connsiteX2" fmla="*/ 9151764 w 9153219"/>
                    <a:gd name="connsiteY2" fmla="*/ 1750353 h 1756871"/>
                    <a:gd name="connsiteX3" fmla="*/ 499 w 9153219"/>
                    <a:gd name="connsiteY3" fmla="*/ 1756871 h 1756871"/>
                    <a:gd name="connsiteX4" fmla="*/ 6064 w 9153219"/>
                    <a:gd name="connsiteY4" fmla="*/ 6357 h 1756871"/>
                    <a:gd name="connsiteX0" fmla="*/ 6064 w 9153219"/>
                    <a:gd name="connsiteY0" fmla="*/ 6357 h 1756871"/>
                    <a:gd name="connsiteX1" fmla="*/ 9153219 w 9153219"/>
                    <a:gd name="connsiteY1" fmla="*/ 0 h 1756871"/>
                    <a:gd name="connsiteX2" fmla="*/ 9151764 w 9153219"/>
                    <a:gd name="connsiteY2" fmla="*/ 1750353 h 1756871"/>
                    <a:gd name="connsiteX3" fmla="*/ 499 w 9153219"/>
                    <a:gd name="connsiteY3" fmla="*/ 1756871 h 1756871"/>
                    <a:gd name="connsiteX4" fmla="*/ 6064 w 9153219"/>
                    <a:gd name="connsiteY4" fmla="*/ 6357 h 1756871"/>
                    <a:gd name="connsiteX0" fmla="*/ 0 w 9168951"/>
                    <a:gd name="connsiteY0" fmla="*/ 0 h 1757499"/>
                    <a:gd name="connsiteX1" fmla="*/ 9168951 w 9168951"/>
                    <a:gd name="connsiteY1" fmla="*/ 628 h 1757499"/>
                    <a:gd name="connsiteX2" fmla="*/ 9167496 w 9168951"/>
                    <a:gd name="connsiteY2" fmla="*/ 1750981 h 1757499"/>
                    <a:gd name="connsiteX3" fmla="*/ 16231 w 9168951"/>
                    <a:gd name="connsiteY3" fmla="*/ 1757499 h 1757499"/>
                    <a:gd name="connsiteX4" fmla="*/ 0 w 9168951"/>
                    <a:gd name="connsiteY4" fmla="*/ 0 h 1757499"/>
                    <a:gd name="connsiteX0" fmla="*/ 0 w 9168951"/>
                    <a:gd name="connsiteY0" fmla="*/ 0 h 1757499"/>
                    <a:gd name="connsiteX1" fmla="*/ 9168951 w 9168951"/>
                    <a:gd name="connsiteY1" fmla="*/ 628 h 1757499"/>
                    <a:gd name="connsiteX2" fmla="*/ 9167496 w 9168951"/>
                    <a:gd name="connsiteY2" fmla="*/ 1750981 h 1757499"/>
                    <a:gd name="connsiteX3" fmla="*/ 16231 w 9168951"/>
                    <a:gd name="connsiteY3" fmla="*/ 1757499 h 1757499"/>
                    <a:gd name="connsiteX4" fmla="*/ 0 w 9168951"/>
                    <a:gd name="connsiteY4" fmla="*/ 0 h 1757499"/>
                    <a:gd name="connsiteX0" fmla="*/ 0 w 9154420"/>
                    <a:gd name="connsiteY0" fmla="*/ 0 h 1760991"/>
                    <a:gd name="connsiteX1" fmla="*/ 9154420 w 9154420"/>
                    <a:gd name="connsiteY1" fmla="*/ 4120 h 1760991"/>
                    <a:gd name="connsiteX2" fmla="*/ 9152965 w 9154420"/>
                    <a:gd name="connsiteY2" fmla="*/ 1754473 h 1760991"/>
                    <a:gd name="connsiteX3" fmla="*/ 1700 w 9154420"/>
                    <a:gd name="connsiteY3" fmla="*/ 1760991 h 1760991"/>
                    <a:gd name="connsiteX4" fmla="*/ 0 w 9154420"/>
                    <a:gd name="connsiteY4" fmla="*/ 0 h 1760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60991">
                      <a:moveTo>
                        <a:pt x="0" y="0"/>
                      </a:moveTo>
                      <a:lnTo>
                        <a:pt x="9154420" y="4120"/>
                      </a:lnTo>
                      <a:cubicBezTo>
                        <a:pt x="9151432" y="565908"/>
                        <a:pt x="9155953" y="1192685"/>
                        <a:pt x="9152965" y="1754473"/>
                      </a:cubicBezTo>
                      <a:lnTo>
                        <a:pt x="1700" y="1760991"/>
                      </a:lnTo>
                      <a:cubicBezTo>
                        <a:pt x="-1288" y="1235061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5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7"/>
                <a:ext cx="914400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6821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7637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1924</cp:revision>
  <cp:lastPrinted>2021-06-25T07:07:00Z</cp:lastPrinted>
  <dcterms:created xsi:type="dcterms:W3CDTF">2019-05-16T01:35:00Z</dcterms:created>
  <dcterms:modified xsi:type="dcterms:W3CDTF">2023-03-27T07:06:19Z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