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82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542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8706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978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81"/>
            <a:ext cx="9150774" cy="68630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962" y="5191507"/>
            <a:ext cx="432000" cy="86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4"/>
            <a:ext cx="9150773" cy="3405857"/>
            <a:chOff x="-7496" y="6822835"/>
            <a:chExt cx="9150773" cy="277337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5"/>
              <a:ext cx="9150773" cy="2773379"/>
              <a:chOff x="-14991" y="3822492"/>
              <a:chExt cx="9150773" cy="277337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3"/>
                <a:ext cx="9150773" cy="2773378"/>
                <a:chOff x="-74259" y="5107647"/>
                <a:chExt cx="9267085" cy="160316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7"/>
                  <a:ext cx="9267085" cy="160316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951 w 9146199"/>
                    <a:gd name="connsiteY0" fmla="*/ 0 h 1756134"/>
                    <a:gd name="connsiteX1" fmla="*/ 9146199 w 9146199"/>
                    <a:gd name="connsiteY1" fmla="*/ 5781 h 1756134"/>
                    <a:gd name="connsiteX2" fmla="*/ 9144744 w 9146199"/>
                    <a:gd name="connsiteY2" fmla="*/ 1756134 h 1756134"/>
                    <a:gd name="connsiteX3" fmla="*/ 744 w 9146199"/>
                    <a:gd name="connsiteY3" fmla="*/ 1738205 h 1756134"/>
                    <a:gd name="connsiteX4" fmla="*/ 1951 w 9146199"/>
                    <a:gd name="connsiteY4" fmla="*/ 0 h 1756134"/>
                    <a:gd name="connsiteX0" fmla="*/ 1951 w 9146199"/>
                    <a:gd name="connsiteY0" fmla="*/ 9883 h 1750353"/>
                    <a:gd name="connsiteX1" fmla="*/ 9146199 w 9146199"/>
                    <a:gd name="connsiteY1" fmla="*/ 0 h 1750353"/>
                    <a:gd name="connsiteX2" fmla="*/ 9144744 w 9146199"/>
                    <a:gd name="connsiteY2" fmla="*/ 1750353 h 1750353"/>
                    <a:gd name="connsiteX3" fmla="*/ 744 w 9146199"/>
                    <a:gd name="connsiteY3" fmla="*/ 1732424 h 1750353"/>
                    <a:gd name="connsiteX4" fmla="*/ 1951 w 9146199"/>
                    <a:gd name="connsiteY4" fmla="*/ 9883 h 1750353"/>
                    <a:gd name="connsiteX0" fmla="*/ 0 w 9154419"/>
                    <a:gd name="connsiteY0" fmla="*/ 9883 h 1750353"/>
                    <a:gd name="connsiteX1" fmla="*/ 9154419 w 9154419"/>
                    <a:gd name="connsiteY1" fmla="*/ 0 h 1750353"/>
                    <a:gd name="connsiteX2" fmla="*/ 9152964 w 9154419"/>
                    <a:gd name="connsiteY2" fmla="*/ 1750353 h 1750353"/>
                    <a:gd name="connsiteX3" fmla="*/ 8964 w 9154419"/>
                    <a:gd name="connsiteY3" fmla="*/ 1732424 h 1750353"/>
                    <a:gd name="connsiteX4" fmla="*/ 0 w 9154419"/>
                    <a:gd name="connsiteY4" fmla="*/ 9883 h 1750353"/>
                    <a:gd name="connsiteX0" fmla="*/ 0 w 9154419"/>
                    <a:gd name="connsiteY0" fmla="*/ 9883 h 1750353"/>
                    <a:gd name="connsiteX1" fmla="*/ 9154419 w 9154419"/>
                    <a:gd name="connsiteY1" fmla="*/ 0 h 1750353"/>
                    <a:gd name="connsiteX2" fmla="*/ 9152964 w 9154419"/>
                    <a:gd name="connsiteY2" fmla="*/ 1750353 h 1750353"/>
                    <a:gd name="connsiteX3" fmla="*/ 3878 w 9154419"/>
                    <a:gd name="connsiteY3" fmla="*/ 1745478 h 1750353"/>
                    <a:gd name="connsiteX4" fmla="*/ 0 w 9154419"/>
                    <a:gd name="connsiteY4" fmla="*/ 988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19" h="1750353">
                      <a:moveTo>
                        <a:pt x="0" y="9883"/>
                      </a:moveTo>
                      <a:lnTo>
                        <a:pt x="9154419" y="0"/>
                      </a:lnTo>
                      <a:cubicBezTo>
                        <a:pt x="9151431" y="561788"/>
                        <a:pt x="9155952" y="1188565"/>
                        <a:pt x="9152964" y="1750353"/>
                      </a:cubicBezTo>
                      <a:lnTo>
                        <a:pt x="3878" y="1745478"/>
                      </a:lnTo>
                      <a:cubicBezTo>
                        <a:pt x="890" y="1219548"/>
                        <a:pt x="2988" y="535813"/>
                        <a:pt x="0" y="988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1902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2"/>
                <a:ext cx="9143277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4524" y="6853086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7745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-0.00035 -0.415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102" y="4759113"/>
            <a:ext cx="306001" cy="61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3842" y="7051438"/>
            <a:ext cx="9147967" cy="3311761"/>
            <a:chOff x="-3842" y="6822838"/>
            <a:chExt cx="9147967" cy="359946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842" y="6822838"/>
              <a:ext cx="9147842" cy="3599466"/>
              <a:chOff x="-11337" y="3822495"/>
              <a:chExt cx="9147842" cy="359946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1337" y="3822495"/>
                <a:ext cx="9147842" cy="3599466"/>
                <a:chOff x="-70558" y="5107647"/>
                <a:chExt cx="9264116" cy="208068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0558" y="5107647"/>
                  <a:ext cx="9264116" cy="208068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4217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4217 h 1750353"/>
                    <a:gd name="connsiteX0" fmla="*/ 0 w 9154420"/>
                    <a:gd name="connsiteY0" fmla="*/ 4217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4217 h 1750353"/>
                    <a:gd name="connsiteX0" fmla="*/ 3845 w 9158265"/>
                    <a:gd name="connsiteY0" fmla="*/ 4217 h 1750353"/>
                    <a:gd name="connsiteX1" fmla="*/ 9158265 w 9158265"/>
                    <a:gd name="connsiteY1" fmla="*/ 0 h 1750353"/>
                    <a:gd name="connsiteX2" fmla="*/ 9156810 w 9158265"/>
                    <a:gd name="connsiteY2" fmla="*/ 1750353 h 1750353"/>
                    <a:gd name="connsiteX3" fmla="*/ 604 w 9158265"/>
                    <a:gd name="connsiteY3" fmla="*/ 1729202 h 1750353"/>
                    <a:gd name="connsiteX4" fmla="*/ 3845 w 9158265"/>
                    <a:gd name="connsiteY4" fmla="*/ 4217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8265" h="1750353">
                      <a:moveTo>
                        <a:pt x="3845" y="4217"/>
                      </a:moveTo>
                      <a:lnTo>
                        <a:pt x="9158265" y="0"/>
                      </a:lnTo>
                      <a:cubicBezTo>
                        <a:pt x="9155277" y="561788"/>
                        <a:pt x="9159798" y="1188565"/>
                        <a:pt x="9156810" y="1750353"/>
                      </a:cubicBezTo>
                      <a:lnTo>
                        <a:pt x="604" y="1729202"/>
                      </a:lnTo>
                      <a:cubicBezTo>
                        <a:pt x="-2384" y="1203272"/>
                        <a:pt x="6833" y="530147"/>
                        <a:pt x="3845" y="4217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2925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07407E-6 L 3.61111E-6 -0.455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81"/>
            <a:ext cx="9150774" cy="68630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962" y="5191507"/>
            <a:ext cx="432000" cy="86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117300"/>
            <a:ext cx="9158394" cy="2895388"/>
            <a:chOff x="-7496" y="6831104"/>
            <a:chExt cx="9158394" cy="235770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31104"/>
              <a:ext cx="9158371" cy="2357706"/>
              <a:chOff x="-14991" y="3830761"/>
              <a:chExt cx="9158371" cy="235770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0" y="3830761"/>
                <a:ext cx="9158370" cy="2357706"/>
                <a:chOff x="-74258" y="5112429"/>
                <a:chExt cx="9274778" cy="136288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8" y="5112429"/>
                  <a:ext cx="9274778" cy="136288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4227 w 9168647"/>
                    <a:gd name="connsiteY0" fmla="*/ 20326 h 1750353"/>
                    <a:gd name="connsiteX1" fmla="*/ 9168647 w 9168647"/>
                    <a:gd name="connsiteY1" fmla="*/ 0 h 1750353"/>
                    <a:gd name="connsiteX2" fmla="*/ 9167192 w 9168647"/>
                    <a:gd name="connsiteY2" fmla="*/ 1750353 h 1750353"/>
                    <a:gd name="connsiteX3" fmla="*/ 306 w 9168647"/>
                    <a:gd name="connsiteY3" fmla="*/ 1721068 h 1750353"/>
                    <a:gd name="connsiteX4" fmla="*/ 14227 w 9168647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337 w 9154420"/>
                    <a:gd name="connsiteY3" fmla="*/ 1721068 h 1750353"/>
                    <a:gd name="connsiteX4" fmla="*/ 0 w 9154420"/>
                    <a:gd name="connsiteY4" fmla="*/ 20326 h 1750353"/>
                    <a:gd name="connsiteX0" fmla="*/ 0 w 9168531"/>
                    <a:gd name="connsiteY0" fmla="*/ 20326 h 1738997"/>
                    <a:gd name="connsiteX1" fmla="*/ 9154420 w 9168531"/>
                    <a:gd name="connsiteY1" fmla="*/ 0 h 1738997"/>
                    <a:gd name="connsiteX2" fmla="*/ 9168223 w 9168531"/>
                    <a:gd name="connsiteY2" fmla="*/ 1738997 h 1738997"/>
                    <a:gd name="connsiteX3" fmla="*/ 1337 w 9168531"/>
                    <a:gd name="connsiteY3" fmla="*/ 1721068 h 1738997"/>
                    <a:gd name="connsiteX4" fmla="*/ 0 w 9168531"/>
                    <a:gd name="connsiteY4" fmla="*/ 20326 h 1738997"/>
                    <a:gd name="connsiteX0" fmla="*/ 0 w 9168806"/>
                    <a:gd name="connsiteY0" fmla="*/ 12756 h 1731427"/>
                    <a:gd name="connsiteX1" fmla="*/ 9164592 w 9168806"/>
                    <a:gd name="connsiteY1" fmla="*/ 0 h 1731427"/>
                    <a:gd name="connsiteX2" fmla="*/ 9168223 w 9168806"/>
                    <a:gd name="connsiteY2" fmla="*/ 1731427 h 1731427"/>
                    <a:gd name="connsiteX3" fmla="*/ 1337 w 9168806"/>
                    <a:gd name="connsiteY3" fmla="*/ 1713498 h 1731427"/>
                    <a:gd name="connsiteX4" fmla="*/ 0 w 9168806"/>
                    <a:gd name="connsiteY4" fmla="*/ 12756 h 1731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8806" h="1731427">
                      <a:moveTo>
                        <a:pt x="0" y="12756"/>
                      </a:moveTo>
                      <a:lnTo>
                        <a:pt x="9164592" y="0"/>
                      </a:lnTo>
                      <a:cubicBezTo>
                        <a:pt x="9161604" y="561788"/>
                        <a:pt x="9171211" y="1169639"/>
                        <a:pt x="9168223" y="1731427"/>
                      </a:cubicBezTo>
                      <a:lnTo>
                        <a:pt x="1337" y="1713498"/>
                      </a:lnTo>
                      <a:cubicBezTo>
                        <a:pt x="-1651" y="1187568"/>
                        <a:pt x="2988" y="538686"/>
                        <a:pt x="0" y="1275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12429"/>
                  <a:ext cx="9255334" cy="448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14991" y="3830761"/>
                <a:ext cx="9154162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145" y="6860843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5197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102" y="4759113"/>
            <a:ext cx="306001" cy="61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940684"/>
            <a:ext cx="9150643" cy="2975371"/>
            <a:chOff x="-1" y="6822839"/>
            <a:chExt cx="9150643" cy="323385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" y="6822839"/>
              <a:ext cx="9150643" cy="3233852"/>
              <a:chOff x="-7496" y="3822496"/>
              <a:chExt cx="9150643" cy="323385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6" y="3822501"/>
                <a:ext cx="9150643" cy="3233847"/>
                <a:chOff x="-66668" y="5107649"/>
                <a:chExt cx="9266952" cy="186933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107649"/>
                  <a:ext cx="9266952" cy="186933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64 w 9161184"/>
                    <a:gd name="connsiteY0" fmla="*/ 20326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47173 h 1750353"/>
                    <a:gd name="connsiteX4" fmla="*/ 6764 w 9161184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336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070"/>
                    <a:gd name="connsiteY0" fmla="*/ 20326 h 1735604"/>
                    <a:gd name="connsiteX1" fmla="*/ 9154420 w 9161070"/>
                    <a:gd name="connsiteY1" fmla="*/ 0 h 1735604"/>
                    <a:gd name="connsiteX2" fmla="*/ 9160594 w 9161070"/>
                    <a:gd name="connsiteY2" fmla="*/ 1735604 h 1735604"/>
                    <a:gd name="connsiteX3" fmla="*/ 1336 w 9161070"/>
                    <a:gd name="connsiteY3" fmla="*/ 1732424 h 1735604"/>
                    <a:gd name="connsiteX4" fmla="*/ 0 w 9161070"/>
                    <a:gd name="connsiteY4" fmla="*/ 20326 h 1735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070" h="1735604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63582" y="1173816"/>
                        <a:pt x="9160594" y="1735604"/>
                      </a:cubicBezTo>
                      <a:lnTo>
                        <a:pt x="1336" y="1732424"/>
                      </a:lnTo>
                      <a:cubicBezTo>
                        <a:pt x="-1652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50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0" cy="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44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1921</cp:revision>
  <cp:lastPrinted>2021-06-25T07:07:00Z</cp:lastPrinted>
  <dcterms:created xsi:type="dcterms:W3CDTF">2019-05-16T01:35:00Z</dcterms:created>
  <dcterms:modified xsi:type="dcterms:W3CDTF">2023-03-27T06:56:20Z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