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458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31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779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023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8"/>
          <a:stretch/>
        </p:blipFill>
        <p:spPr>
          <a:xfrm>
            <a:off x="0" y="701039"/>
            <a:ext cx="9144000" cy="62011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05" y="4517571"/>
            <a:ext cx="273280" cy="50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7014065"/>
            <a:ext cx="9144001" cy="4038245"/>
            <a:chOff x="0" y="6819616"/>
            <a:chExt cx="9144001" cy="328832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9616"/>
              <a:ext cx="9144001" cy="3288329"/>
              <a:chOff x="-7495" y="3819273"/>
              <a:chExt cx="9144001" cy="328832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19273"/>
                <a:ext cx="9136505" cy="3288329"/>
                <a:chOff x="-59076" y="5105785"/>
                <a:chExt cx="9252635" cy="19008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8949" y="5105785"/>
                  <a:ext cx="9252508" cy="190083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0 h 1752068"/>
                    <a:gd name="connsiteX1" fmla="*/ 9147149 w 9147149"/>
                    <a:gd name="connsiteY1" fmla="*/ 1715 h 1752068"/>
                    <a:gd name="connsiteX2" fmla="*/ 9145694 w 9147149"/>
                    <a:gd name="connsiteY2" fmla="*/ 1752068 h 1752068"/>
                    <a:gd name="connsiteX3" fmla="*/ 1694 w 9147149"/>
                    <a:gd name="connsiteY3" fmla="*/ 1734139 h 1752068"/>
                    <a:gd name="connsiteX4" fmla="*/ 0 w 9147149"/>
                    <a:gd name="connsiteY4" fmla="*/ 0 h 1752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2068">
                      <a:moveTo>
                        <a:pt x="0" y="0"/>
                      </a:moveTo>
                      <a:lnTo>
                        <a:pt x="9147149" y="1715"/>
                      </a:lnTo>
                      <a:cubicBezTo>
                        <a:pt x="9144161" y="563503"/>
                        <a:pt x="9148682" y="1190280"/>
                        <a:pt x="9145694" y="1752068"/>
                      </a:cubicBezTo>
                      <a:lnTo>
                        <a:pt x="1694" y="1734139"/>
                      </a:lnTo>
                      <a:cubicBezTo>
                        <a:pt x="-1294" y="1208209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7051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258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394 L 0.00087 -0.544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>
          <a:xfrm>
            <a:off x="0" y="646141"/>
            <a:ext cx="9144000" cy="62266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757" y="5556875"/>
            <a:ext cx="488000" cy="90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7051325"/>
            <a:ext cx="9151620" cy="5239733"/>
            <a:chOff x="-7620" y="6822717"/>
            <a:chExt cx="9151620" cy="569492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620" y="6822717"/>
              <a:ext cx="9151620" cy="5694929"/>
              <a:chOff x="-15115" y="3822374"/>
              <a:chExt cx="9151620" cy="569492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115" y="3822374"/>
                <a:ext cx="9151620" cy="5694929"/>
                <a:chOff x="-74384" y="5107575"/>
                <a:chExt cx="9267942" cy="32919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384" y="5107575"/>
                  <a:ext cx="9267942" cy="32919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77306"/>
                    <a:gd name="connsiteY0" fmla="*/ 2507 h 1750353"/>
                    <a:gd name="connsiteX1" fmla="*/ 9177306 w 9177306"/>
                    <a:gd name="connsiteY1" fmla="*/ 0 h 1750353"/>
                    <a:gd name="connsiteX2" fmla="*/ 9175851 w 9177306"/>
                    <a:gd name="connsiteY2" fmla="*/ 1750353 h 1750353"/>
                    <a:gd name="connsiteX3" fmla="*/ 31851 w 9177306"/>
                    <a:gd name="connsiteY3" fmla="*/ 1732424 h 1750353"/>
                    <a:gd name="connsiteX4" fmla="*/ 0 w 9177306"/>
                    <a:gd name="connsiteY4" fmla="*/ 2507 h 1750353"/>
                    <a:gd name="connsiteX0" fmla="*/ 0 w 9169677"/>
                    <a:gd name="connsiteY0" fmla="*/ 0 h 1763119"/>
                    <a:gd name="connsiteX1" fmla="*/ 9169677 w 9169677"/>
                    <a:gd name="connsiteY1" fmla="*/ 12766 h 1763119"/>
                    <a:gd name="connsiteX2" fmla="*/ 9168222 w 9169677"/>
                    <a:gd name="connsiteY2" fmla="*/ 1763119 h 1763119"/>
                    <a:gd name="connsiteX3" fmla="*/ 24222 w 9169677"/>
                    <a:gd name="connsiteY3" fmla="*/ 1745190 h 1763119"/>
                    <a:gd name="connsiteX4" fmla="*/ 0 w 9169677"/>
                    <a:gd name="connsiteY4" fmla="*/ 0 h 1763119"/>
                    <a:gd name="connsiteX0" fmla="*/ 0 w 9162048"/>
                    <a:gd name="connsiteY0" fmla="*/ 0 h 1750391"/>
                    <a:gd name="connsiteX1" fmla="*/ 9162048 w 9162048"/>
                    <a:gd name="connsiteY1" fmla="*/ 38 h 1750391"/>
                    <a:gd name="connsiteX2" fmla="*/ 9160593 w 9162048"/>
                    <a:gd name="connsiteY2" fmla="*/ 1750391 h 1750391"/>
                    <a:gd name="connsiteX3" fmla="*/ 16593 w 9162048"/>
                    <a:gd name="connsiteY3" fmla="*/ 1732462 h 1750391"/>
                    <a:gd name="connsiteX4" fmla="*/ 0 w 9162048"/>
                    <a:gd name="connsiteY4" fmla="*/ 0 h 1750391"/>
                    <a:gd name="connsiteX0" fmla="*/ 0 w 9162048"/>
                    <a:gd name="connsiteY0" fmla="*/ 0 h 1750391"/>
                    <a:gd name="connsiteX1" fmla="*/ 9162048 w 9162048"/>
                    <a:gd name="connsiteY1" fmla="*/ 38 h 1750391"/>
                    <a:gd name="connsiteX2" fmla="*/ 9160593 w 9162048"/>
                    <a:gd name="connsiteY2" fmla="*/ 1750391 h 1750391"/>
                    <a:gd name="connsiteX3" fmla="*/ 1336 w 9162048"/>
                    <a:gd name="connsiteY3" fmla="*/ 1732462 h 1750391"/>
                    <a:gd name="connsiteX4" fmla="*/ 0 w 9162048"/>
                    <a:gd name="connsiteY4" fmla="*/ 0 h 17503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8" h="1750391">
                      <a:moveTo>
                        <a:pt x="0" y="0"/>
                      </a:moveTo>
                      <a:lnTo>
                        <a:pt x="9162048" y="38"/>
                      </a:lnTo>
                      <a:cubicBezTo>
                        <a:pt x="9159060" y="561826"/>
                        <a:pt x="9163581" y="1188603"/>
                        <a:pt x="9160593" y="1750391"/>
                      </a:cubicBezTo>
                      <a:lnTo>
                        <a:pt x="1336" y="1732462"/>
                      </a:lnTo>
                      <a:cubicBezTo>
                        <a:pt x="-1652" y="120653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8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68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289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4.81481E-6 L 0.00052 -0.47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8"/>
          <a:stretch/>
        </p:blipFill>
        <p:spPr>
          <a:xfrm>
            <a:off x="0" y="701039"/>
            <a:ext cx="9144000" cy="62011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05" y="4517571"/>
            <a:ext cx="273280" cy="50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275977"/>
            <a:ext cx="9165530" cy="3760546"/>
            <a:chOff x="0" y="6822260"/>
            <a:chExt cx="9150281" cy="306219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260"/>
              <a:ext cx="9150281" cy="3062199"/>
              <a:chOff x="-7495" y="3821917"/>
              <a:chExt cx="9150281" cy="306219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1917"/>
                <a:ext cx="9150281" cy="3062199"/>
                <a:chOff x="-66667" y="5107314"/>
                <a:chExt cx="9266586" cy="177011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314"/>
                  <a:ext cx="9266586" cy="177011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756"/>
                    <a:gd name="connsiteX1" fmla="*/ 9154420 w 9154420"/>
                    <a:gd name="connsiteY1" fmla="*/ 403 h 1750756"/>
                    <a:gd name="connsiteX2" fmla="*/ 9152965 w 9154420"/>
                    <a:gd name="connsiteY2" fmla="*/ 1750756 h 1750756"/>
                    <a:gd name="connsiteX3" fmla="*/ 8965 w 9154420"/>
                    <a:gd name="connsiteY3" fmla="*/ 1732827 h 1750756"/>
                    <a:gd name="connsiteX4" fmla="*/ 0 w 9154420"/>
                    <a:gd name="connsiteY4" fmla="*/ 0 h 1750756"/>
                    <a:gd name="connsiteX0" fmla="*/ 0 w 9154420"/>
                    <a:gd name="connsiteY0" fmla="*/ 0 h 1750756"/>
                    <a:gd name="connsiteX1" fmla="*/ 9154420 w 9154420"/>
                    <a:gd name="connsiteY1" fmla="*/ 403 h 1750756"/>
                    <a:gd name="connsiteX2" fmla="*/ 9152965 w 9154420"/>
                    <a:gd name="connsiteY2" fmla="*/ 1750756 h 1750756"/>
                    <a:gd name="connsiteX3" fmla="*/ 8965 w 9154420"/>
                    <a:gd name="connsiteY3" fmla="*/ 1732827 h 1750756"/>
                    <a:gd name="connsiteX4" fmla="*/ 0 w 9154420"/>
                    <a:gd name="connsiteY4" fmla="*/ 0 h 1750756"/>
                    <a:gd name="connsiteX0" fmla="*/ 0 w 9154420"/>
                    <a:gd name="connsiteY0" fmla="*/ 0 h 1750756"/>
                    <a:gd name="connsiteX1" fmla="*/ 9154420 w 9154420"/>
                    <a:gd name="connsiteY1" fmla="*/ 403 h 1750756"/>
                    <a:gd name="connsiteX2" fmla="*/ 9152965 w 9154420"/>
                    <a:gd name="connsiteY2" fmla="*/ 1750756 h 1750756"/>
                    <a:gd name="connsiteX3" fmla="*/ 1712 w 9154420"/>
                    <a:gd name="connsiteY3" fmla="*/ 1732827 h 1750756"/>
                    <a:gd name="connsiteX4" fmla="*/ 0 w 9154420"/>
                    <a:gd name="connsiteY4" fmla="*/ 0 h 1750756"/>
                    <a:gd name="connsiteX0" fmla="*/ 0 w 9154420"/>
                    <a:gd name="connsiteY0" fmla="*/ 0 h 1732827"/>
                    <a:gd name="connsiteX1" fmla="*/ 9154420 w 9154420"/>
                    <a:gd name="connsiteY1" fmla="*/ 403 h 1732827"/>
                    <a:gd name="connsiteX2" fmla="*/ 9145712 w 9154420"/>
                    <a:gd name="connsiteY2" fmla="*/ 1730027 h 1732827"/>
                    <a:gd name="connsiteX3" fmla="*/ 1712 w 9154420"/>
                    <a:gd name="connsiteY3" fmla="*/ 1732827 h 1732827"/>
                    <a:gd name="connsiteX4" fmla="*/ 0 w 9154420"/>
                    <a:gd name="connsiteY4" fmla="*/ 0 h 1732827"/>
                    <a:gd name="connsiteX0" fmla="*/ 0 w 9160709"/>
                    <a:gd name="connsiteY0" fmla="*/ 0 h 1732827"/>
                    <a:gd name="connsiteX1" fmla="*/ 9154420 w 9160709"/>
                    <a:gd name="connsiteY1" fmla="*/ 403 h 1732827"/>
                    <a:gd name="connsiteX2" fmla="*/ 9160219 w 9160709"/>
                    <a:gd name="connsiteY2" fmla="*/ 1721736 h 1732827"/>
                    <a:gd name="connsiteX3" fmla="*/ 1712 w 9160709"/>
                    <a:gd name="connsiteY3" fmla="*/ 1732827 h 1732827"/>
                    <a:gd name="connsiteX4" fmla="*/ 0 w 9160709"/>
                    <a:gd name="connsiteY4" fmla="*/ 0 h 1732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709" h="1732827">
                      <a:moveTo>
                        <a:pt x="0" y="0"/>
                      </a:moveTo>
                      <a:lnTo>
                        <a:pt x="9154420" y="403"/>
                      </a:lnTo>
                      <a:cubicBezTo>
                        <a:pt x="9151432" y="562191"/>
                        <a:pt x="9163207" y="1159948"/>
                        <a:pt x="9160219" y="1721736"/>
                      </a:cubicBezTo>
                      <a:lnTo>
                        <a:pt x="1712" y="1732827"/>
                      </a:lnTo>
                      <a:cubicBezTo>
                        <a:pt x="-1276" y="1206897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27"/>
                  <a:ext cx="9252634" cy="91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3999" cy="13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500"/>
              <a:ext cx="1296592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59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>
          <a:xfrm>
            <a:off x="0" y="646141"/>
            <a:ext cx="9144000" cy="62266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757" y="5556875"/>
            <a:ext cx="488000" cy="90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9722" y="3755905"/>
            <a:ext cx="9153722" cy="3198911"/>
            <a:chOff x="28378" y="6817320"/>
            <a:chExt cx="9153722" cy="34768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28378" y="6817320"/>
              <a:ext cx="9153722" cy="3476813"/>
              <a:chOff x="20883" y="3816977"/>
              <a:chExt cx="9153722" cy="347681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20883" y="3816977"/>
                <a:ext cx="9153722" cy="3476813"/>
                <a:chOff x="-37929" y="5104455"/>
                <a:chExt cx="9270071" cy="200978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37929" y="5104455"/>
                  <a:ext cx="9270071" cy="200978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5733 w 9170153"/>
                    <a:gd name="connsiteY0" fmla="*/ 20326 h 1750353"/>
                    <a:gd name="connsiteX1" fmla="*/ 9170153 w 9170153"/>
                    <a:gd name="connsiteY1" fmla="*/ 0 h 1750353"/>
                    <a:gd name="connsiteX2" fmla="*/ 9168698 w 9170153"/>
                    <a:gd name="connsiteY2" fmla="*/ 1750353 h 1750353"/>
                    <a:gd name="connsiteX3" fmla="*/ 286 w 9170153"/>
                    <a:gd name="connsiteY3" fmla="*/ 1732424 h 1750353"/>
                    <a:gd name="connsiteX4" fmla="*/ 15733 w 9170153"/>
                    <a:gd name="connsiteY4" fmla="*/ 20326 h 1750353"/>
                    <a:gd name="connsiteX0" fmla="*/ 9733 w 9164153"/>
                    <a:gd name="connsiteY0" fmla="*/ 20326 h 1752462"/>
                    <a:gd name="connsiteX1" fmla="*/ 9164153 w 9164153"/>
                    <a:gd name="connsiteY1" fmla="*/ 0 h 1752462"/>
                    <a:gd name="connsiteX2" fmla="*/ 9162698 w 9164153"/>
                    <a:gd name="connsiteY2" fmla="*/ 1750353 h 1752462"/>
                    <a:gd name="connsiteX3" fmla="*/ 389 w 9164153"/>
                    <a:gd name="connsiteY3" fmla="*/ 1752462 h 1752462"/>
                    <a:gd name="connsiteX4" fmla="*/ 9733 w 9164153"/>
                    <a:gd name="connsiteY4" fmla="*/ 20326 h 1752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4153" h="1752462">
                      <a:moveTo>
                        <a:pt x="9733" y="20326"/>
                      </a:moveTo>
                      <a:lnTo>
                        <a:pt x="9164153" y="0"/>
                      </a:lnTo>
                      <a:cubicBezTo>
                        <a:pt x="9161165" y="561788"/>
                        <a:pt x="9165686" y="1188565"/>
                        <a:pt x="9162698" y="1750353"/>
                      </a:cubicBezTo>
                      <a:lnTo>
                        <a:pt x="389" y="1752462"/>
                      </a:lnTo>
                      <a:cubicBezTo>
                        <a:pt x="-2599" y="1226532"/>
                        <a:pt x="12721" y="546256"/>
                        <a:pt x="9733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20492" y="5104455"/>
                  <a:ext cx="9252634" cy="927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30605" y="3816977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83347" y="686238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54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1925</cp:revision>
  <cp:lastPrinted>2021-06-25T07:07:00Z</cp:lastPrinted>
  <dcterms:created xsi:type="dcterms:W3CDTF">2019-05-16T01:35:00Z</dcterms:created>
  <dcterms:modified xsi:type="dcterms:W3CDTF">2023-03-27T08:00:03Z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