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6" r:id="rId4"/>
    <p:sldId id="267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1344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31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526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221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134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4" t="1" b="21726"/>
          <a:stretch/>
        </p:blipFill>
        <p:spPr>
          <a:xfrm>
            <a:off x="-7744" y="695811"/>
            <a:ext cx="9151744" cy="61723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20" y="5647302"/>
            <a:ext cx="314960" cy="62992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4" y="7290035"/>
            <a:ext cx="9167108" cy="3281680"/>
            <a:chOff x="-23107" y="6822837"/>
            <a:chExt cx="9167108" cy="30280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23107" y="6822837"/>
              <a:ext cx="9167108" cy="3028011"/>
              <a:chOff x="-30602" y="3822494"/>
              <a:chExt cx="9167108" cy="30280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5600" y="3822494"/>
                <a:ext cx="9152106" cy="3028011"/>
                <a:chOff x="-74876" y="5107646"/>
                <a:chExt cx="9268435" cy="1750353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4876" y="5107646"/>
                  <a:ext cx="9268435" cy="1750353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67"/>
                    <a:gd name="connsiteY0" fmla="*/ 8714 h 1750353"/>
                    <a:gd name="connsiteX1" fmla="*/ 9147167 w 9147167"/>
                    <a:gd name="connsiteY1" fmla="*/ 0 h 1750353"/>
                    <a:gd name="connsiteX2" fmla="*/ 9145712 w 9147167"/>
                    <a:gd name="connsiteY2" fmla="*/ 1750353 h 1750353"/>
                    <a:gd name="connsiteX3" fmla="*/ 1712 w 9147167"/>
                    <a:gd name="connsiteY3" fmla="*/ 1732424 h 1750353"/>
                    <a:gd name="connsiteX4" fmla="*/ 0 w 9147167"/>
                    <a:gd name="connsiteY4" fmla="*/ 8714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47167" h="1750353">
                      <a:moveTo>
                        <a:pt x="0" y="8714"/>
                      </a:moveTo>
                      <a:lnTo>
                        <a:pt x="9147167" y="0"/>
                      </a:lnTo>
                      <a:cubicBezTo>
                        <a:pt x="9144179" y="561788"/>
                        <a:pt x="9148700" y="1188565"/>
                        <a:pt x="9145712" y="1750353"/>
                      </a:cubicBezTo>
                      <a:lnTo>
                        <a:pt x="1712" y="1732424"/>
                      </a:lnTo>
                      <a:cubicBezTo>
                        <a:pt x="-1276" y="1206494"/>
                        <a:pt x="2988" y="534644"/>
                        <a:pt x="0" y="8714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5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30602" y="3822494"/>
                <a:ext cx="9167108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01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691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0115 L -0.00087 -0.3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4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954" y="5018277"/>
            <a:ext cx="576000" cy="11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0" y="7050162"/>
            <a:ext cx="9144000" cy="4265540"/>
            <a:chOff x="0" y="6821449"/>
            <a:chExt cx="9144000" cy="463610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1449"/>
              <a:ext cx="9144000" cy="4636101"/>
              <a:chOff x="-7495" y="3821106"/>
              <a:chExt cx="9144000" cy="463610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1106"/>
                <a:ext cx="9136504" cy="4636101"/>
                <a:chOff x="-59076" y="5106841"/>
                <a:chExt cx="9252634" cy="267991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6841"/>
                  <a:ext cx="9252634" cy="267991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54420"/>
                    <a:gd name="connsiteY0" fmla="*/ 0 h 1750879"/>
                    <a:gd name="connsiteX1" fmla="*/ 9154420 w 9154420"/>
                    <a:gd name="connsiteY1" fmla="*/ 526 h 1750879"/>
                    <a:gd name="connsiteX2" fmla="*/ 9152965 w 9154420"/>
                    <a:gd name="connsiteY2" fmla="*/ 1750879 h 1750879"/>
                    <a:gd name="connsiteX3" fmla="*/ 8965 w 9154420"/>
                    <a:gd name="connsiteY3" fmla="*/ 1732950 h 1750879"/>
                    <a:gd name="connsiteX4" fmla="*/ 0 w 9154420"/>
                    <a:gd name="connsiteY4" fmla="*/ 0 h 1750879"/>
                    <a:gd name="connsiteX0" fmla="*/ 0 w 9154420"/>
                    <a:gd name="connsiteY0" fmla="*/ 0 h 1750879"/>
                    <a:gd name="connsiteX1" fmla="*/ 9154420 w 9154420"/>
                    <a:gd name="connsiteY1" fmla="*/ 526 h 1750879"/>
                    <a:gd name="connsiteX2" fmla="*/ 9152965 w 9154420"/>
                    <a:gd name="connsiteY2" fmla="*/ 1750879 h 1750879"/>
                    <a:gd name="connsiteX3" fmla="*/ 1693 w 9154420"/>
                    <a:gd name="connsiteY3" fmla="*/ 1744865 h 1750879"/>
                    <a:gd name="connsiteX4" fmla="*/ 0 w 9154420"/>
                    <a:gd name="connsiteY4" fmla="*/ 0 h 1750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879">
                      <a:moveTo>
                        <a:pt x="0" y="0"/>
                      </a:moveTo>
                      <a:lnTo>
                        <a:pt x="9154420" y="526"/>
                      </a:lnTo>
                      <a:cubicBezTo>
                        <a:pt x="9151432" y="562314"/>
                        <a:pt x="9155953" y="1189091"/>
                        <a:pt x="9152965" y="1750879"/>
                      </a:cubicBezTo>
                      <a:lnTo>
                        <a:pt x="1693" y="1744865"/>
                      </a:lnTo>
                      <a:cubicBezTo>
                        <a:pt x="-1295" y="1218935"/>
                        <a:pt x="2988" y="525930"/>
                        <a:pt x="0" y="0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>
                <a:off x="-7495" y="3822498"/>
                <a:ext cx="9144000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14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5502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58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4" t="1" b="21726"/>
          <a:stretch/>
        </p:blipFill>
        <p:spPr>
          <a:xfrm>
            <a:off x="-7744" y="695811"/>
            <a:ext cx="9151744" cy="61723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20" y="5647302"/>
            <a:ext cx="314960" cy="62992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7745" y="4632238"/>
            <a:ext cx="9181143" cy="2291080"/>
            <a:chOff x="-15849" y="6822838"/>
            <a:chExt cx="9173387" cy="211398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5849" y="6822838"/>
              <a:ext cx="9173387" cy="2113982"/>
              <a:chOff x="-23344" y="3822495"/>
              <a:chExt cx="9173387" cy="211398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23344" y="3822495"/>
                <a:ext cx="9173387" cy="2113982"/>
                <a:chOff x="-82718" y="5107646"/>
                <a:chExt cx="9289986" cy="1221995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82718" y="5107646"/>
                  <a:ext cx="9289986" cy="1221995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  <a:gd name="connsiteX0" fmla="*/ 0 w 9147173"/>
                    <a:gd name="connsiteY0" fmla="*/ 5486 h 1750353"/>
                    <a:gd name="connsiteX1" fmla="*/ 9147173 w 9147173"/>
                    <a:gd name="connsiteY1" fmla="*/ 0 h 1750353"/>
                    <a:gd name="connsiteX2" fmla="*/ 9145718 w 9147173"/>
                    <a:gd name="connsiteY2" fmla="*/ 1750353 h 1750353"/>
                    <a:gd name="connsiteX3" fmla="*/ 1718 w 9147173"/>
                    <a:gd name="connsiteY3" fmla="*/ 1732424 h 1750353"/>
                    <a:gd name="connsiteX4" fmla="*/ 0 w 9147173"/>
                    <a:gd name="connsiteY4" fmla="*/ 5486 h 1750353"/>
                    <a:gd name="connsiteX0" fmla="*/ 0 w 9147173"/>
                    <a:gd name="connsiteY0" fmla="*/ 5486 h 1750353"/>
                    <a:gd name="connsiteX1" fmla="*/ 9147173 w 9147173"/>
                    <a:gd name="connsiteY1" fmla="*/ 0 h 1750353"/>
                    <a:gd name="connsiteX2" fmla="*/ 9138471 w 9147173"/>
                    <a:gd name="connsiteY2" fmla="*/ 1750353 h 1750353"/>
                    <a:gd name="connsiteX3" fmla="*/ 1718 w 9147173"/>
                    <a:gd name="connsiteY3" fmla="*/ 1732424 h 1750353"/>
                    <a:gd name="connsiteX4" fmla="*/ 0 w 9147173"/>
                    <a:gd name="connsiteY4" fmla="*/ 5486 h 1750353"/>
                    <a:gd name="connsiteX0" fmla="*/ 0 w 9154421"/>
                    <a:gd name="connsiteY0" fmla="*/ 5486 h 1750353"/>
                    <a:gd name="connsiteX1" fmla="*/ 9154421 w 9154421"/>
                    <a:gd name="connsiteY1" fmla="*/ 0 h 1750353"/>
                    <a:gd name="connsiteX2" fmla="*/ 9138471 w 9154421"/>
                    <a:gd name="connsiteY2" fmla="*/ 1750353 h 1750353"/>
                    <a:gd name="connsiteX3" fmla="*/ 1718 w 9154421"/>
                    <a:gd name="connsiteY3" fmla="*/ 1732424 h 1750353"/>
                    <a:gd name="connsiteX4" fmla="*/ 0 w 9154421"/>
                    <a:gd name="connsiteY4" fmla="*/ 5486 h 1750353"/>
                    <a:gd name="connsiteX0" fmla="*/ 0 w 9160702"/>
                    <a:gd name="connsiteY0" fmla="*/ 5486 h 1732424"/>
                    <a:gd name="connsiteX1" fmla="*/ 9154421 w 9160702"/>
                    <a:gd name="connsiteY1" fmla="*/ 0 h 1732424"/>
                    <a:gd name="connsiteX2" fmla="*/ 9160212 w 9160702"/>
                    <a:gd name="connsiteY2" fmla="*/ 1720673 h 1732424"/>
                    <a:gd name="connsiteX3" fmla="*/ 1718 w 9160702"/>
                    <a:gd name="connsiteY3" fmla="*/ 1732424 h 1732424"/>
                    <a:gd name="connsiteX4" fmla="*/ 0 w 9160702"/>
                    <a:gd name="connsiteY4" fmla="*/ 5486 h 1732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60702" h="1732424">
                      <a:moveTo>
                        <a:pt x="0" y="5486"/>
                      </a:moveTo>
                      <a:lnTo>
                        <a:pt x="9154421" y="0"/>
                      </a:lnTo>
                      <a:cubicBezTo>
                        <a:pt x="9151433" y="561788"/>
                        <a:pt x="9163200" y="1158885"/>
                        <a:pt x="9160212" y="1720673"/>
                      </a:cubicBezTo>
                      <a:lnTo>
                        <a:pt x="1718" y="1732424"/>
                      </a:lnTo>
                      <a:cubicBezTo>
                        <a:pt x="-1270" y="1206494"/>
                        <a:pt x="2988" y="531416"/>
                        <a:pt x="0" y="548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997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23344" y="3822495"/>
                <a:ext cx="9172245" cy="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60684"/>
              <a:ext cx="1298753" cy="539573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35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4"/>
            <a:ext cx="9144000" cy="685800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954" y="5018277"/>
            <a:ext cx="576000" cy="1152000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35560" y="3053343"/>
            <a:ext cx="9215120" cy="3877228"/>
            <a:chOff x="0" y="6822840"/>
            <a:chExt cx="9144000" cy="421405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40"/>
              <a:ext cx="9144000" cy="4214056"/>
              <a:chOff x="-7495" y="3822497"/>
              <a:chExt cx="9144000" cy="4214056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1" y="3822497"/>
                <a:ext cx="9136504" cy="4214056"/>
                <a:chOff x="-59076" y="5107646"/>
                <a:chExt cx="9252634" cy="2435950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59076" y="5107646"/>
                  <a:ext cx="9252634" cy="2435950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7"/>
                <a:ext cx="9144000" cy="2767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45247" y="6866148"/>
              <a:ext cx="1298753" cy="635576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3.94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237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11398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KASEN NILIM16</cp:lastModifiedBy>
  <cp:revision>1923</cp:revision>
  <cp:lastPrinted>2021-06-25T07:07:00Z</cp:lastPrinted>
  <dcterms:created xsi:type="dcterms:W3CDTF">2019-05-16T01:35:00Z</dcterms:created>
  <dcterms:modified xsi:type="dcterms:W3CDTF">2023-03-27T07:53:07Z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