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6"/>
  </p:notesMasterIdLst>
  <p:sldIdLst>
    <p:sldId id="261" r:id="rId2"/>
    <p:sldId id="262" r:id="rId3"/>
    <p:sldId id="266" r:id="rId4"/>
    <p:sldId id="267" r:id="rId5"/>
  </p:sldIdLst>
  <p:sldSz cx="9144000" cy="6858000" type="screen4x3"/>
  <p:notesSz cx="7099300" cy="10234613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00"/>
    <a:srgbClr val="136DA1"/>
    <a:srgbClr val="98764F"/>
    <a:srgbClr val="775A3A"/>
    <a:srgbClr val="89673A"/>
    <a:srgbClr val="9D7D54"/>
    <a:srgbClr val="816041"/>
    <a:srgbClr val="E5E2D7"/>
    <a:srgbClr val="EDAA70"/>
    <a:srgbClr val="00206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125E5076-3810-47DD-B79F-674D7AD40C01}" styleName="深色样式 1 - 强调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5940675A-B579-460E-94D1-54222C63F5DA}" styleName="无样式，网格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CF1AB2-1976-4502-BF36-3FF5EA218861}" styleName="中度样式 4 - 强调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830" autoAdjust="0"/>
    <p:restoredTop sz="93253" autoAdjust="0"/>
  </p:normalViewPr>
  <p:slideViewPr>
    <p:cSldViewPr snapToGrid="0">
      <p:cViewPr>
        <p:scale>
          <a:sx n="100" d="100"/>
          <a:sy n="100" d="100"/>
        </p:scale>
        <p:origin x="1488" y="130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76" d="100"/>
          <a:sy n="76" d="100"/>
        </p:scale>
        <p:origin x="3090" y="8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7" y="0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4021509" y="0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/>
          <a:lstStyle>
            <a:lvl1pPr algn="r">
              <a:defRPr sz="1200"/>
            </a:lvl1pPr>
          </a:lstStyle>
          <a:p>
            <a:fld id="{428F6E6C-14E5-4152-BA11-500570C39112}" type="datetimeFigureOut">
              <a:rPr kumimoji="1" lang="ja-JP" altLang="en-US" smtClean="0"/>
              <a:t>2023/3/27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1246188" y="1279525"/>
            <a:ext cx="4606925" cy="34544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4588" tIns="47293" rIns="94588" bIns="47293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710262" y="4925239"/>
            <a:ext cx="5678778" cy="4029439"/>
          </a:xfrm>
          <a:prstGeom prst="rect">
            <a:avLst/>
          </a:prstGeom>
        </p:spPr>
        <p:txBody>
          <a:bodyPr vert="horz" lIns="94588" tIns="47293" rIns="94588" bIns="47293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7" y="9721333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4021509" y="9721333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 anchor="b"/>
          <a:lstStyle>
            <a:lvl1pPr algn="r">
              <a:defRPr sz="1200"/>
            </a:lvl1pPr>
          </a:lstStyle>
          <a:p>
            <a:fld id="{3B47483D-F474-49C5-91F4-4618F8A661A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4919185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4020273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2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3837998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3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438193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4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7302488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87DED8-A012-44C1-BD90-623BD5616015}" type="datetime1">
              <a:rPr kumimoji="1" lang="ja-JP" altLang="en-US" smtClean="0"/>
              <a:t>2023/3/27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5EA8DA-30C8-42C6-93E9-3804683F52F2}" type="datetime1">
              <a:rPr kumimoji="1" lang="ja-JP" altLang="en-US" smtClean="0"/>
              <a:t>2023/3/27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FBC1CE-B463-4FEB-85BD-B509F3FCD3F5}" type="datetime1">
              <a:rPr kumimoji="1" lang="ja-JP" altLang="en-US" smtClean="0"/>
              <a:t>2023/3/27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9464DA-919E-4EC1-BA8C-A5885F06F175}" type="datetime1">
              <a:rPr kumimoji="1" lang="ja-JP" altLang="en-US" smtClean="0"/>
              <a:t>2023/3/27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7C338C-9E27-4B38-8CBF-948FD62016C3}" type="datetime1">
              <a:rPr kumimoji="1" lang="ja-JP" altLang="en-US" smtClean="0"/>
              <a:t>2023/3/27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701086-0ED5-4FCC-BA11-2A72391D125E}" type="datetime1">
              <a:rPr kumimoji="1" lang="ja-JP" altLang="en-US" smtClean="0"/>
              <a:t>2023/3/27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59DC54-AA8E-4B2B-91AB-79400480B5EA}" type="datetime1">
              <a:rPr kumimoji="1" lang="ja-JP" altLang="en-US" smtClean="0"/>
              <a:t>2023/3/27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7086600" y="6492875"/>
            <a:ext cx="2057400" cy="365125"/>
          </a:xfrm>
        </p:spPr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C4ACDD-7DCC-499A-A16A-5B9C7881368C}" type="datetime1">
              <a:rPr kumimoji="1" lang="ja-JP" altLang="en-US" smtClean="0"/>
              <a:t>2023/3/27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 hasCustomPrompt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91F0AD-2837-4F36-A810-358A3FCA139C}" type="datetime1">
              <a:rPr kumimoji="1" lang="ja-JP" altLang="en-US" smtClean="0"/>
              <a:t>2023/3/27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CE342E-BEF8-464B-A2A2-917C906B27C2}" type="datetime1">
              <a:rPr kumimoji="1" lang="ja-JP" altLang="en-US" smtClean="0"/>
              <a:t>2023/3/27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2B3EF6-901D-4678-9B26-BAFE2B1A0CCA}" type="datetime1">
              <a:rPr kumimoji="1" lang="ja-JP" altLang="en-US" smtClean="0"/>
              <a:t>2023/3/27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02EB0F4-2188-4930-AE8D-2F569E02258B}" type="datetime1">
              <a:rPr kumimoji="1" lang="ja-JP" altLang="en-US" smtClean="0"/>
              <a:t>2023/3/27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086600" y="6492875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227" r="8269"/>
          <a:stretch/>
        </p:blipFill>
        <p:spPr>
          <a:xfrm>
            <a:off x="0" y="698375"/>
            <a:ext cx="9144000" cy="6159625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1</a:t>
            </a:fld>
            <a:endParaRPr kumimoji="1" lang="ja-JP" altLang="en-US"/>
          </a:p>
        </p:txBody>
      </p:sp>
      <p:pic>
        <p:nvPicPr>
          <p:cNvPr id="12" name="図 1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46584" y="5706000"/>
            <a:ext cx="576000" cy="1152000"/>
          </a:xfrm>
          <a:prstGeom prst="rect">
            <a:avLst/>
          </a:prstGeom>
        </p:spPr>
      </p:pic>
      <p:grpSp>
        <p:nvGrpSpPr>
          <p:cNvPr id="13" name="グループ化 12"/>
          <p:cNvGrpSpPr/>
          <p:nvPr/>
        </p:nvGrpSpPr>
        <p:grpSpPr>
          <a:xfrm>
            <a:off x="-7620" y="6977777"/>
            <a:ext cx="9151620" cy="5423376"/>
            <a:chOff x="0" y="6820862"/>
            <a:chExt cx="9144000" cy="5004158"/>
          </a:xfrm>
        </p:grpSpPr>
        <p:grpSp>
          <p:nvGrpSpPr>
            <p:cNvPr id="10" name="グループ化 9"/>
            <p:cNvGrpSpPr/>
            <p:nvPr/>
          </p:nvGrpSpPr>
          <p:grpSpPr>
            <a:xfrm>
              <a:off x="0" y="6820862"/>
              <a:ext cx="9144000" cy="5004158"/>
              <a:chOff x="-7495" y="3820519"/>
              <a:chExt cx="9144000" cy="5004158"/>
            </a:xfrm>
          </p:grpSpPr>
          <p:grpSp>
            <p:nvGrpSpPr>
              <p:cNvPr id="11" name="グループ化 10"/>
              <p:cNvGrpSpPr/>
              <p:nvPr/>
            </p:nvGrpSpPr>
            <p:grpSpPr>
              <a:xfrm>
                <a:off x="1" y="3820519"/>
                <a:ext cx="9136504" cy="5004158"/>
                <a:chOff x="-59076" y="5106506"/>
                <a:chExt cx="9252634" cy="2892673"/>
              </a:xfrm>
            </p:grpSpPr>
            <p:sp>
              <p:nvSpPr>
                <p:cNvPr id="4" name="フリーフォーム 3"/>
                <p:cNvSpPr/>
                <p:nvPr/>
              </p:nvSpPr>
              <p:spPr>
                <a:xfrm>
                  <a:off x="-59076" y="5106506"/>
                  <a:ext cx="9252634" cy="2892673"/>
                </a:xfrm>
                <a:custGeom>
                  <a:avLst/>
                  <a:gdLst>
                    <a:gd name="connsiteX0" fmla="*/ 0 w 9161930"/>
                    <a:gd name="connsiteY0" fmla="*/ 89647 h 1685365"/>
                    <a:gd name="connsiteX1" fmla="*/ 9161930 w 9161930"/>
                    <a:gd name="connsiteY1" fmla="*/ 0 h 1685365"/>
                    <a:gd name="connsiteX2" fmla="*/ 9152965 w 9161930"/>
                    <a:gd name="connsiteY2" fmla="*/ 1685365 h 1685365"/>
                    <a:gd name="connsiteX3" fmla="*/ 8965 w 9161930"/>
                    <a:gd name="connsiteY3" fmla="*/ 1667436 h 1685365"/>
                    <a:gd name="connsiteX4" fmla="*/ 0 w 9161930"/>
                    <a:gd name="connsiteY4" fmla="*/ 89647 h 1685365"/>
                    <a:gd name="connsiteX0" fmla="*/ 0 w 9154420"/>
                    <a:gd name="connsiteY0" fmla="*/ 0 h 1734360"/>
                    <a:gd name="connsiteX1" fmla="*/ 9154420 w 9154420"/>
                    <a:gd name="connsiteY1" fmla="*/ 48995 h 1734360"/>
                    <a:gd name="connsiteX2" fmla="*/ 9145455 w 9154420"/>
                    <a:gd name="connsiteY2" fmla="*/ 1734360 h 1734360"/>
                    <a:gd name="connsiteX3" fmla="*/ 1455 w 9154420"/>
                    <a:gd name="connsiteY3" fmla="*/ 1716431 h 1734360"/>
                    <a:gd name="connsiteX4" fmla="*/ 0 w 915442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54420"/>
                    <a:gd name="connsiteY0" fmla="*/ 0 h 1730027"/>
                    <a:gd name="connsiteX1" fmla="*/ 9154420 w 9154420"/>
                    <a:gd name="connsiteY1" fmla="*/ 40330 h 1730027"/>
                    <a:gd name="connsiteX2" fmla="*/ 9152965 w 9154420"/>
                    <a:gd name="connsiteY2" fmla="*/ 1730027 h 1730027"/>
                    <a:gd name="connsiteX3" fmla="*/ 8965 w 9154420"/>
                    <a:gd name="connsiteY3" fmla="*/ 1712098 h 1730027"/>
                    <a:gd name="connsiteX4" fmla="*/ 0 w 9154420"/>
                    <a:gd name="connsiteY4" fmla="*/ 0 h 1730027"/>
                    <a:gd name="connsiteX0" fmla="*/ 0 w 9154420"/>
                    <a:gd name="connsiteY0" fmla="*/ 20326 h 1750353"/>
                    <a:gd name="connsiteX1" fmla="*/ 9154420 w 9154420"/>
                    <a:gd name="connsiteY1" fmla="*/ 0 h 1750353"/>
                    <a:gd name="connsiteX2" fmla="*/ 9152965 w 9154420"/>
                    <a:gd name="connsiteY2" fmla="*/ 1750353 h 1750353"/>
                    <a:gd name="connsiteX3" fmla="*/ 8965 w 9154420"/>
                    <a:gd name="connsiteY3" fmla="*/ 1732424 h 1750353"/>
                    <a:gd name="connsiteX4" fmla="*/ 0 w 9154420"/>
                    <a:gd name="connsiteY4" fmla="*/ 20326 h 1750353"/>
                    <a:gd name="connsiteX0" fmla="*/ 0 w 9154420"/>
                    <a:gd name="connsiteY0" fmla="*/ 0 h 1751040"/>
                    <a:gd name="connsiteX1" fmla="*/ 9154420 w 9154420"/>
                    <a:gd name="connsiteY1" fmla="*/ 687 h 1751040"/>
                    <a:gd name="connsiteX2" fmla="*/ 9152965 w 9154420"/>
                    <a:gd name="connsiteY2" fmla="*/ 1751040 h 1751040"/>
                    <a:gd name="connsiteX3" fmla="*/ 8965 w 9154420"/>
                    <a:gd name="connsiteY3" fmla="*/ 1733111 h 1751040"/>
                    <a:gd name="connsiteX4" fmla="*/ 0 w 9154420"/>
                    <a:gd name="connsiteY4" fmla="*/ 0 h 1751040"/>
                    <a:gd name="connsiteX0" fmla="*/ 6064 w 9160484"/>
                    <a:gd name="connsiteY0" fmla="*/ 0 h 1751040"/>
                    <a:gd name="connsiteX1" fmla="*/ 9160484 w 9160484"/>
                    <a:gd name="connsiteY1" fmla="*/ 687 h 1751040"/>
                    <a:gd name="connsiteX2" fmla="*/ 9159029 w 9160484"/>
                    <a:gd name="connsiteY2" fmla="*/ 1751040 h 1751040"/>
                    <a:gd name="connsiteX3" fmla="*/ 498 w 9160484"/>
                    <a:gd name="connsiteY3" fmla="*/ 1735446 h 1751040"/>
                    <a:gd name="connsiteX4" fmla="*/ 6064 w 9160484"/>
                    <a:gd name="connsiteY4" fmla="*/ 0 h 1751040"/>
                    <a:gd name="connsiteX0" fmla="*/ 0 w 9154420"/>
                    <a:gd name="connsiteY0" fmla="*/ 0 h 1751040"/>
                    <a:gd name="connsiteX1" fmla="*/ 9154420 w 9154420"/>
                    <a:gd name="connsiteY1" fmla="*/ 687 h 1751040"/>
                    <a:gd name="connsiteX2" fmla="*/ 9152965 w 9154420"/>
                    <a:gd name="connsiteY2" fmla="*/ 1751040 h 1751040"/>
                    <a:gd name="connsiteX3" fmla="*/ 1699 w 9154420"/>
                    <a:gd name="connsiteY3" fmla="*/ 1744785 h 1751040"/>
                    <a:gd name="connsiteX4" fmla="*/ 0 w 9154420"/>
                    <a:gd name="connsiteY4" fmla="*/ 0 h 1751040"/>
                    <a:gd name="connsiteX0" fmla="*/ 0 w 9154420"/>
                    <a:gd name="connsiteY0" fmla="*/ 0 h 1744785"/>
                    <a:gd name="connsiteX1" fmla="*/ 9154420 w 9154420"/>
                    <a:gd name="connsiteY1" fmla="*/ 687 h 1744785"/>
                    <a:gd name="connsiteX2" fmla="*/ 9145700 w 9154420"/>
                    <a:gd name="connsiteY2" fmla="*/ 1741701 h 1744785"/>
                    <a:gd name="connsiteX3" fmla="*/ 1699 w 9154420"/>
                    <a:gd name="connsiteY3" fmla="*/ 1744785 h 1744785"/>
                    <a:gd name="connsiteX4" fmla="*/ 0 w 9154420"/>
                    <a:gd name="connsiteY4" fmla="*/ 0 h 174478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54420" h="1744785">
                      <a:moveTo>
                        <a:pt x="0" y="0"/>
                      </a:moveTo>
                      <a:lnTo>
                        <a:pt x="9154420" y="687"/>
                      </a:lnTo>
                      <a:cubicBezTo>
                        <a:pt x="9151432" y="562475"/>
                        <a:pt x="9148688" y="1179913"/>
                        <a:pt x="9145700" y="1741701"/>
                      </a:cubicBezTo>
                      <a:lnTo>
                        <a:pt x="1699" y="1744785"/>
                      </a:lnTo>
                      <a:cubicBezTo>
                        <a:pt x="-1289" y="1218855"/>
                        <a:pt x="2988" y="525930"/>
                        <a:pt x="0" y="0"/>
                      </a:cubicBezTo>
                      <a:close/>
                    </a:path>
                  </a:pathLst>
                </a:custGeom>
                <a:solidFill>
                  <a:srgbClr val="00FFFF">
                    <a:alpha val="50196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cxnSp>
              <p:nvCxnSpPr>
                <p:cNvPr id="9" name="直線コネクタ 8"/>
                <p:cNvCxnSpPr>
                  <a:endCxn id="4" idx="1"/>
                </p:cNvCxnSpPr>
                <p:nvPr/>
              </p:nvCxnSpPr>
              <p:spPr>
                <a:xfrm flipV="1">
                  <a:off x="-59076" y="5107645"/>
                  <a:ext cx="9252634" cy="9268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7" name="直線コネクタ 6"/>
              <p:cNvCxnSpPr>
                <a:endCxn id="4" idx="1"/>
              </p:cNvCxnSpPr>
              <p:nvPr/>
            </p:nvCxnSpPr>
            <p:spPr>
              <a:xfrm flipV="1">
                <a:off x="-7495" y="3822489"/>
                <a:ext cx="9144000" cy="3"/>
              </a:xfrm>
              <a:prstGeom prst="line">
                <a:avLst/>
              </a:prstGeom>
              <a:ln w="76200">
                <a:solidFill>
                  <a:srgbClr val="3333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1" name="テキスト ボックス 20"/>
            <p:cNvSpPr txBox="1"/>
            <p:nvPr/>
          </p:nvSpPr>
          <p:spPr>
            <a:xfrm>
              <a:off x="7837752" y="6860796"/>
              <a:ext cx="1298753" cy="539573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5.05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3545649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52 0.00208 L 0.00052 -0.49954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509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4581" b="19145"/>
          <a:stretch/>
        </p:blipFill>
        <p:spPr>
          <a:xfrm>
            <a:off x="0" y="374199"/>
            <a:ext cx="9153832" cy="6498550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2</a:t>
            </a:fld>
            <a:endParaRPr kumimoji="1" lang="ja-JP" altLang="en-US"/>
          </a:p>
        </p:txBody>
      </p:sp>
      <p:pic>
        <p:nvPicPr>
          <p:cNvPr id="12" name="図 1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43548" y="4665705"/>
            <a:ext cx="299884" cy="599768"/>
          </a:xfrm>
          <a:prstGeom prst="rect">
            <a:avLst/>
          </a:prstGeom>
        </p:spPr>
      </p:pic>
      <p:grpSp>
        <p:nvGrpSpPr>
          <p:cNvPr id="13" name="グループ化 12"/>
          <p:cNvGrpSpPr/>
          <p:nvPr/>
        </p:nvGrpSpPr>
        <p:grpSpPr>
          <a:xfrm>
            <a:off x="0" y="7051436"/>
            <a:ext cx="9144000" cy="4492863"/>
            <a:chOff x="0" y="6822838"/>
            <a:chExt cx="9144000" cy="4883175"/>
          </a:xfrm>
        </p:grpSpPr>
        <p:grpSp>
          <p:nvGrpSpPr>
            <p:cNvPr id="10" name="グループ化 9"/>
            <p:cNvGrpSpPr/>
            <p:nvPr/>
          </p:nvGrpSpPr>
          <p:grpSpPr>
            <a:xfrm>
              <a:off x="0" y="6822838"/>
              <a:ext cx="9144000" cy="4883175"/>
              <a:chOff x="-7495" y="3822495"/>
              <a:chExt cx="9144000" cy="4883175"/>
            </a:xfrm>
          </p:grpSpPr>
          <p:grpSp>
            <p:nvGrpSpPr>
              <p:cNvPr id="11" name="グループ化 10"/>
              <p:cNvGrpSpPr/>
              <p:nvPr/>
            </p:nvGrpSpPr>
            <p:grpSpPr>
              <a:xfrm>
                <a:off x="-7495" y="3822495"/>
                <a:ext cx="9144000" cy="4883175"/>
                <a:chOff x="-66667" y="5107645"/>
                <a:chExt cx="9260225" cy="2822737"/>
              </a:xfrm>
            </p:grpSpPr>
            <p:sp>
              <p:nvSpPr>
                <p:cNvPr id="4" name="フリーフォーム 3"/>
                <p:cNvSpPr/>
                <p:nvPr/>
              </p:nvSpPr>
              <p:spPr>
                <a:xfrm>
                  <a:off x="-66667" y="5107645"/>
                  <a:ext cx="9260225" cy="2822737"/>
                </a:xfrm>
                <a:custGeom>
                  <a:avLst/>
                  <a:gdLst>
                    <a:gd name="connsiteX0" fmla="*/ 0 w 9161930"/>
                    <a:gd name="connsiteY0" fmla="*/ 89647 h 1685365"/>
                    <a:gd name="connsiteX1" fmla="*/ 9161930 w 9161930"/>
                    <a:gd name="connsiteY1" fmla="*/ 0 h 1685365"/>
                    <a:gd name="connsiteX2" fmla="*/ 9152965 w 9161930"/>
                    <a:gd name="connsiteY2" fmla="*/ 1685365 h 1685365"/>
                    <a:gd name="connsiteX3" fmla="*/ 8965 w 9161930"/>
                    <a:gd name="connsiteY3" fmla="*/ 1667436 h 1685365"/>
                    <a:gd name="connsiteX4" fmla="*/ 0 w 9161930"/>
                    <a:gd name="connsiteY4" fmla="*/ 89647 h 1685365"/>
                    <a:gd name="connsiteX0" fmla="*/ 0 w 9154420"/>
                    <a:gd name="connsiteY0" fmla="*/ 0 h 1734360"/>
                    <a:gd name="connsiteX1" fmla="*/ 9154420 w 9154420"/>
                    <a:gd name="connsiteY1" fmla="*/ 48995 h 1734360"/>
                    <a:gd name="connsiteX2" fmla="*/ 9145455 w 9154420"/>
                    <a:gd name="connsiteY2" fmla="*/ 1734360 h 1734360"/>
                    <a:gd name="connsiteX3" fmla="*/ 1455 w 9154420"/>
                    <a:gd name="connsiteY3" fmla="*/ 1716431 h 1734360"/>
                    <a:gd name="connsiteX4" fmla="*/ 0 w 915442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54420"/>
                    <a:gd name="connsiteY0" fmla="*/ 0 h 1730027"/>
                    <a:gd name="connsiteX1" fmla="*/ 9154420 w 9154420"/>
                    <a:gd name="connsiteY1" fmla="*/ 40330 h 1730027"/>
                    <a:gd name="connsiteX2" fmla="*/ 9152965 w 9154420"/>
                    <a:gd name="connsiteY2" fmla="*/ 1730027 h 1730027"/>
                    <a:gd name="connsiteX3" fmla="*/ 8965 w 9154420"/>
                    <a:gd name="connsiteY3" fmla="*/ 1712098 h 1730027"/>
                    <a:gd name="connsiteX4" fmla="*/ 0 w 9154420"/>
                    <a:gd name="connsiteY4" fmla="*/ 0 h 1730027"/>
                    <a:gd name="connsiteX0" fmla="*/ 0 w 9154420"/>
                    <a:gd name="connsiteY0" fmla="*/ 20326 h 1750353"/>
                    <a:gd name="connsiteX1" fmla="*/ 9154420 w 9154420"/>
                    <a:gd name="connsiteY1" fmla="*/ 0 h 1750353"/>
                    <a:gd name="connsiteX2" fmla="*/ 9152965 w 9154420"/>
                    <a:gd name="connsiteY2" fmla="*/ 1750353 h 1750353"/>
                    <a:gd name="connsiteX3" fmla="*/ 8965 w 9154420"/>
                    <a:gd name="connsiteY3" fmla="*/ 1732424 h 1750353"/>
                    <a:gd name="connsiteX4" fmla="*/ 0 w 9154420"/>
                    <a:gd name="connsiteY4" fmla="*/ 20326 h 1750353"/>
                    <a:gd name="connsiteX0" fmla="*/ 0 w 9154420"/>
                    <a:gd name="connsiteY0" fmla="*/ 535 h 1750353"/>
                    <a:gd name="connsiteX1" fmla="*/ 9154420 w 9154420"/>
                    <a:gd name="connsiteY1" fmla="*/ 0 h 1750353"/>
                    <a:gd name="connsiteX2" fmla="*/ 9152965 w 9154420"/>
                    <a:gd name="connsiteY2" fmla="*/ 1750353 h 1750353"/>
                    <a:gd name="connsiteX3" fmla="*/ 8965 w 9154420"/>
                    <a:gd name="connsiteY3" fmla="*/ 1732424 h 1750353"/>
                    <a:gd name="connsiteX4" fmla="*/ 0 w 9154420"/>
                    <a:gd name="connsiteY4" fmla="*/ 535 h 1750353"/>
                    <a:gd name="connsiteX0" fmla="*/ 0 w 9154420"/>
                    <a:gd name="connsiteY0" fmla="*/ 535 h 1750353"/>
                    <a:gd name="connsiteX1" fmla="*/ 9154420 w 9154420"/>
                    <a:gd name="connsiteY1" fmla="*/ 0 h 1750353"/>
                    <a:gd name="connsiteX2" fmla="*/ 9152965 w 9154420"/>
                    <a:gd name="connsiteY2" fmla="*/ 1750353 h 1750353"/>
                    <a:gd name="connsiteX3" fmla="*/ 1700 w 9154420"/>
                    <a:gd name="connsiteY3" fmla="*/ 1726770 h 1750353"/>
                    <a:gd name="connsiteX4" fmla="*/ 0 w 9154420"/>
                    <a:gd name="connsiteY4" fmla="*/ 535 h 175035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54420" h="1750353">
                      <a:moveTo>
                        <a:pt x="0" y="535"/>
                      </a:moveTo>
                      <a:lnTo>
                        <a:pt x="9154420" y="0"/>
                      </a:lnTo>
                      <a:cubicBezTo>
                        <a:pt x="9151432" y="561788"/>
                        <a:pt x="9155953" y="1188565"/>
                        <a:pt x="9152965" y="1750353"/>
                      </a:cubicBezTo>
                      <a:lnTo>
                        <a:pt x="1700" y="1726770"/>
                      </a:lnTo>
                      <a:cubicBezTo>
                        <a:pt x="-1288" y="1200840"/>
                        <a:pt x="2988" y="526465"/>
                        <a:pt x="0" y="535"/>
                      </a:cubicBezTo>
                      <a:close/>
                    </a:path>
                  </a:pathLst>
                </a:custGeom>
                <a:solidFill>
                  <a:srgbClr val="00FFFF">
                    <a:alpha val="50196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cxnSp>
              <p:nvCxnSpPr>
                <p:cNvPr id="9" name="直線コネクタ 8"/>
                <p:cNvCxnSpPr>
                  <a:endCxn id="4" idx="1"/>
                </p:cNvCxnSpPr>
                <p:nvPr/>
              </p:nvCxnSpPr>
              <p:spPr>
                <a:xfrm flipV="1">
                  <a:off x="-59076" y="5107645"/>
                  <a:ext cx="9252634" cy="9268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7" name="直線コネクタ 6"/>
              <p:cNvCxnSpPr>
                <a:endCxn id="4" idx="1"/>
              </p:cNvCxnSpPr>
              <p:nvPr/>
            </p:nvCxnSpPr>
            <p:spPr>
              <a:xfrm>
                <a:off x="-7495" y="3822495"/>
                <a:ext cx="9144000" cy="0"/>
              </a:xfrm>
              <a:prstGeom prst="line">
                <a:avLst/>
              </a:prstGeom>
              <a:ln w="76200">
                <a:solidFill>
                  <a:srgbClr val="3333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1" name="テキスト ボックス 20"/>
            <p:cNvSpPr txBox="1"/>
            <p:nvPr/>
          </p:nvSpPr>
          <p:spPr>
            <a:xfrm>
              <a:off x="7837752" y="6868999"/>
              <a:ext cx="1298753" cy="635576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5.05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42932588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2.96296E-6 L 0 -0.49537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476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227" r="8269"/>
          <a:stretch/>
        </p:blipFill>
        <p:spPr>
          <a:xfrm>
            <a:off x="0" y="698375"/>
            <a:ext cx="9144000" cy="6159625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3</a:t>
            </a:fld>
            <a:endParaRPr kumimoji="1" lang="ja-JP" altLang="en-US"/>
          </a:p>
        </p:txBody>
      </p:sp>
      <p:pic>
        <p:nvPicPr>
          <p:cNvPr id="14" name="図 1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46584" y="5706000"/>
            <a:ext cx="576000" cy="1152000"/>
          </a:xfrm>
          <a:prstGeom prst="rect">
            <a:avLst/>
          </a:prstGeom>
        </p:spPr>
      </p:pic>
      <p:grpSp>
        <p:nvGrpSpPr>
          <p:cNvPr id="13" name="グループ化 12"/>
          <p:cNvGrpSpPr/>
          <p:nvPr/>
        </p:nvGrpSpPr>
        <p:grpSpPr>
          <a:xfrm>
            <a:off x="-6053" y="3577836"/>
            <a:ext cx="9171942" cy="3330968"/>
            <a:chOff x="-20305" y="6822831"/>
            <a:chExt cx="9164305" cy="3073488"/>
          </a:xfrm>
        </p:grpSpPr>
        <p:grpSp>
          <p:nvGrpSpPr>
            <p:cNvPr id="10" name="グループ化 9"/>
            <p:cNvGrpSpPr/>
            <p:nvPr/>
          </p:nvGrpSpPr>
          <p:grpSpPr>
            <a:xfrm>
              <a:off x="-20305" y="6822831"/>
              <a:ext cx="9164305" cy="3073488"/>
              <a:chOff x="-27800" y="3822488"/>
              <a:chExt cx="9164305" cy="3073488"/>
            </a:xfrm>
          </p:grpSpPr>
          <p:grpSp>
            <p:nvGrpSpPr>
              <p:cNvPr id="11" name="グループ化 10"/>
              <p:cNvGrpSpPr/>
              <p:nvPr/>
            </p:nvGrpSpPr>
            <p:grpSpPr>
              <a:xfrm>
                <a:off x="-27800" y="3822488"/>
                <a:ext cx="9164305" cy="3073488"/>
                <a:chOff x="-87231" y="5107645"/>
                <a:chExt cx="9280789" cy="1776642"/>
              </a:xfrm>
            </p:grpSpPr>
            <p:sp>
              <p:nvSpPr>
                <p:cNvPr id="4" name="フリーフォーム 3"/>
                <p:cNvSpPr/>
                <p:nvPr/>
              </p:nvSpPr>
              <p:spPr>
                <a:xfrm>
                  <a:off x="-87231" y="5107645"/>
                  <a:ext cx="9280789" cy="1776642"/>
                </a:xfrm>
                <a:custGeom>
                  <a:avLst/>
                  <a:gdLst>
                    <a:gd name="connsiteX0" fmla="*/ 0 w 9161930"/>
                    <a:gd name="connsiteY0" fmla="*/ 89647 h 1685365"/>
                    <a:gd name="connsiteX1" fmla="*/ 9161930 w 9161930"/>
                    <a:gd name="connsiteY1" fmla="*/ 0 h 1685365"/>
                    <a:gd name="connsiteX2" fmla="*/ 9152965 w 9161930"/>
                    <a:gd name="connsiteY2" fmla="*/ 1685365 h 1685365"/>
                    <a:gd name="connsiteX3" fmla="*/ 8965 w 9161930"/>
                    <a:gd name="connsiteY3" fmla="*/ 1667436 h 1685365"/>
                    <a:gd name="connsiteX4" fmla="*/ 0 w 9161930"/>
                    <a:gd name="connsiteY4" fmla="*/ 89647 h 1685365"/>
                    <a:gd name="connsiteX0" fmla="*/ 0 w 9154420"/>
                    <a:gd name="connsiteY0" fmla="*/ 0 h 1734360"/>
                    <a:gd name="connsiteX1" fmla="*/ 9154420 w 9154420"/>
                    <a:gd name="connsiteY1" fmla="*/ 48995 h 1734360"/>
                    <a:gd name="connsiteX2" fmla="*/ 9145455 w 9154420"/>
                    <a:gd name="connsiteY2" fmla="*/ 1734360 h 1734360"/>
                    <a:gd name="connsiteX3" fmla="*/ 1455 w 9154420"/>
                    <a:gd name="connsiteY3" fmla="*/ 1716431 h 1734360"/>
                    <a:gd name="connsiteX4" fmla="*/ 0 w 915442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54420"/>
                    <a:gd name="connsiteY0" fmla="*/ 0 h 1730027"/>
                    <a:gd name="connsiteX1" fmla="*/ 9154420 w 9154420"/>
                    <a:gd name="connsiteY1" fmla="*/ 40330 h 1730027"/>
                    <a:gd name="connsiteX2" fmla="*/ 9152965 w 9154420"/>
                    <a:gd name="connsiteY2" fmla="*/ 1730027 h 1730027"/>
                    <a:gd name="connsiteX3" fmla="*/ 8965 w 9154420"/>
                    <a:gd name="connsiteY3" fmla="*/ 1712098 h 1730027"/>
                    <a:gd name="connsiteX4" fmla="*/ 0 w 9154420"/>
                    <a:gd name="connsiteY4" fmla="*/ 0 h 1730027"/>
                    <a:gd name="connsiteX0" fmla="*/ 0 w 9154420"/>
                    <a:gd name="connsiteY0" fmla="*/ 20326 h 1750353"/>
                    <a:gd name="connsiteX1" fmla="*/ 9154420 w 9154420"/>
                    <a:gd name="connsiteY1" fmla="*/ 0 h 1750353"/>
                    <a:gd name="connsiteX2" fmla="*/ 9152965 w 9154420"/>
                    <a:gd name="connsiteY2" fmla="*/ 1750353 h 1750353"/>
                    <a:gd name="connsiteX3" fmla="*/ 8965 w 9154420"/>
                    <a:gd name="connsiteY3" fmla="*/ 1732424 h 1750353"/>
                    <a:gd name="connsiteX4" fmla="*/ 0 w 9154420"/>
                    <a:gd name="connsiteY4" fmla="*/ 20326 h 1750353"/>
                    <a:gd name="connsiteX0" fmla="*/ 0 w 9154420"/>
                    <a:gd name="connsiteY0" fmla="*/ 11388 h 1750353"/>
                    <a:gd name="connsiteX1" fmla="*/ 9154420 w 9154420"/>
                    <a:gd name="connsiteY1" fmla="*/ 0 h 1750353"/>
                    <a:gd name="connsiteX2" fmla="*/ 9152965 w 9154420"/>
                    <a:gd name="connsiteY2" fmla="*/ 1750353 h 1750353"/>
                    <a:gd name="connsiteX3" fmla="*/ 8965 w 9154420"/>
                    <a:gd name="connsiteY3" fmla="*/ 1732424 h 1750353"/>
                    <a:gd name="connsiteX4" fmla="*/ 0 w 9154420"/>
                    <a:gd name="connsiteY4" fmla="*/ 11388 h 1750353"/>
                    <a:gd name="connsiteX0" fmla="*/ 13153 w 9167573"/>
                    <a:gd name="connsiteY0" fmla="*/ 11388 h 1750353"/>
                    <a:gd name="connsiteX1" fmla="*/ 9167573 w 9167573"/>
                    <a:gd name="connsiteY1" fmla="*/ 0 h 1750353"/>
                    <a:gd name="connsiteX2" fmla="*/ 9166118 w 9167573"/>
                    <a:gd name="connsiteY2" fmla="*/ 1750353 h 1750353"/>
                    <a:gd name="connsiteX3" fmla="*/ 322 w 9167573"/>
                    <a:gd name="connsiteY3" fmla="*/ 1741362 h 1750353"/>
                    <a:gd name="connsiteX4" fmla="*/ 13153 w 9167573"/>
                    <a:gd name="connsiteY4" fmla="*/ 11388 h 1750353"/>
                    <a:gd name="connsiteX0" fmla="*/ 0 w 9154420"/>
                    <a:gd name="connsiteY0" fmla="*/ 11388 h 1750353"/>
                    <a:gd name="connsiteX1" fmla="*/ 9154420 w 9154420"/>
                    <a:gd name="connsiteY1" fmla="*/ 0 h 1750353"/>
                    <a:gd name="connsiteX2" fmla="*/ 9152965 w 9154420"/>
                    <a:gd name="connsiteY2" fmla="*/ 1750353 h 1750353"/>
                    <a:gd name="connsiteX3" fmla="*/ 8966 w 9154420"/>
                    <a:gd name="connsiteY3" fmla="*/ 1741362 h 1750353"/>
                    <a:gd name="connsiteX4" fmla="*/ 0 w 9154420"/>
                    <a:gd name="connsiteY4" fmla="*/ 11388 h 1750353"/>
                    <a:gd name="connsiteX0" fmla="*/ 13151 w 9167571"/>
                    <a:gd name="connsiteY0" fmla="*/ 11388 h 1750353"/>
                    <a:gd name="connsiteX1" fmla="*/ 9167571 w 9167571"/>
                    <a:gd name="connsiteY1" fmla="*/ 0 h 1750353"/>
                    <a:gd name="connsiteX2" fmla="*/ 9166116 w 9167571"/>
                    <a:gd name="connsiteY2" fmla="*/ 1750353 h 1750353"/>
                    <a:gd name="connsiteX3" fmla="*/ 322 w 9167571"/>
                    <a:gd name="connsiteY3" fmla="*/ 1714547 h 1750353"/>
                    <a:gd name="connsiteX4" fmla="*/ 13151 w 9167571"/>
                    <a:gd name="connsiteY4" fmla="*/ 11388 h 1750353"/>
                    <a:gd name="connsiteX0" fmla="*/ 0 w 9176217"/>
                    <a:gd name="connsiteY0" fmla="*/ 15857 h 1750353"/>
                    <a:gd name="connsiteX1" fmla="*/ 9176217 w 9176217"/>
                    <a:gd name="connsiteY1" fmla="*/ 0 h 1750353"/>
                    <a:gd name="connsiteX2" fmla="*/ 9174762 w 9176217"/>
                    <a:gd name="connsiteY2" fmla="*/ 1750353 h 1750353"/>
                    <a:gd name="connsiteX3" fmla="*/ 8968 w 9176217"/>
                    <a:gd name="connsiteY3" fmla="*/ 1714547 h 1750353"/>
                    <a:gd name="connsiteX4" fmla="*/ 0 w 9176217"/>
                    <a:gd name="connsiteY4" fmla="*/ 15857 h 1750353"/>
                    <a:gd name="connsiteX0" fmla="*/ 0 w 9176217"/>
                    <a:gd name="connsiteY0" fmla="*/ 15857 h 1728008"/>
                    <a:gd name="connsiteX1" fmla="*/ 9176217 w 9176217"/>
                    <a:gd name="connsiteY1" fmla="*/ 0 h 1728008"/>
                    <a:gd name="connsiteX2" fmla="*/ 9160232 w 9176217"/>
                    <a:gd name="connsiteY2" fmla="*/ 1728008 h 1728008"/>
                    <a:gd name="connsiteX3" fmla="*/ 8968 w 9176217"/>
                    <a:gd name="connsiteY3" fmla="*/ 1714547 h 1728008"/>
                    <a:gd name="connsiteX4" fmla="*/ 0 w 9176217"/>
                    <a:gd name="connsiteY4" fmla="*/ 15857 h 1728008"/>
                    <a:gd name="connsiteX0" fmla="*/ 6060 w 9182277"/>
                    <a:gd name="connsiteY0" fmla="*/ 15857 h 1728008"/>
                    <a:gd name="connsiteX1" fmla="*/ 9182277 w 9182277"/>
                    <a:gd name="connsiteY1" fmla="*/ 0 h 1728008"/>
                    <a:gd name="connsiteX2" fmla="*/ 9166292 w 9182277"/>
                    <a:gd name="connsiteY2" fmla="*/ 1728008 h 1728008"/>
                    <a:gd name="connsiteX3" fmla="*/ 498 w 9182277"/>
                    <a:gd name="connsiteY3" fmla="*/ 1714547 h 1728008"/>
                    <a:gd name="connsiteX4" fmla="*/ 6060 w 9182277"/>
                    <a:gd name="connsiteY4" fmla="*/ 15857 h 172800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82277" h="1728008">
                      <a:moveTo>
                        <a:pt x="6060" y="15857"/>
                      </a:moveTo>
                      <a:lnTo>
                        <a:pt x="9182277" y="0"/>
                      </a:lnTo>
                      <a:cubicBezTo>
                        <a:pt x="9179289" y="561788"/>
                        <a:pt x="9169280" y="1166220"/>
                        <a:pt x="9166292" y="1728008"/>
                      </a:cubicBezTo>
                      <a:lnTo>
                        <a:pt x="498" y="1714547"/>
                      </a:lnTo>
                      <a:cubicBezTo>
                        <a:pt x="-2490" y="1188617"/>
                        <a:pt x="9048" y="541787"/>
                        <a:pt x="6060" y="15857"/>
                      </a:cubicBezTo>
                      <a:close/>
                    </a:path>
                  </a:pathLst>
                </a:custGeom>
                <a:solidFill>
                  <a:srgbClr val="00FFFF">
                    <a:alpha val="50196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cxnSp>
              <p:nvCxnSpPr>
                <p:cNvPr id="9" name="直線コネクタ 8"/>
                <p:cNvCxnSpPr>
                  <a:endCxn id="4" idx="1"/>
                </p:cNvCxnSpPr>
                <p:nvPr/>
              </p:nvCxnSpPr>
              <p:spPr>
                <a:xfrm flipV="1">
                  <a:off x="-59076" y="5107645"/>
                  <a:ext cx="9252634" cy="9268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7" name="直線コネクタ 6"/>
              <p:cNvCxnSpPr>
                <a:endCxn id="4" idx="1"/>
              </p:cNvCxnSpPr>
              <p:nvPr/>
            </p:nvCxnSpPr>
            <p:spPr>
              <a:xfrm flipV="1">
                <a:off x="-7495" y="3822488"/>
                <a:ext cx="9144000" cy="11"/>
              </a:xfrm>
              <a:prstGeom prst="line">
                <a:avLst/>
              </a:prstGeom>
              <a:ln w="76200">
                <a:solidFill>
                  <a:srgbClr val="3333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1" name="テキスト ボックス 20"/>
            <p:cNvSpPr txBox="1"/>
            <p:nvPr/>
          </p:nvSpPr>
          <p:spPr>
            <a:xfrm>
              <a:off x="7837752" y="6861131"/>
              <a:ext cx="1298753" cy="539573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5.05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24794503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4581" b="19145"/>
          <a:stretch/>
        </p:blipFill>
        <p:spPr>
          <a:xfrm>
            <a:off x="0" y="374199"/>
            <a:ext cx="9153832" cy="6498550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4</a:t>
            </a:fld>
            <a:endParaRPr kumimoji="1" lang="ja-JP" altLang="en-US"/>
          </a:p>
        </p:txBody>
      </p:sp>
      <p:pic>
        <p:nvPicPr>
          <p:cNvPr id="12" name="図 1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43548" y="4665705"/>
            <a:ext cx="299884" cy="599768"/>
          </a:xfrm>
          <a:prstGeom prst="rect">
            <a:avLst/>
          </a:prstGeom>
        </p:spPr>
      </p:pic>
      <p:grpSp>
        <p:nvGrpSpPr>
          <p:cNvPr id="13" name="グループ化 12"/>
          <p:cNvGrpSpPr/>
          <p:nvPr/>
        </p:nvGrpSpPr>
        <p:grpSpPr>
          <a:xfrm>
            <a:off x="0" y="3650398"/>
            <a:ext cx="9173028" cy="3301945"/>
            <a:chOff x="-29028" y="6820237"/>
            <a:chExt cx="9173028" cy="3588798"/>
          </a:xfrm>
        </p:grpSpPr>
        <p:grpSp>
          <p:nvGrpSpPr>
            <p:cNvPr id="10" name="グループ化 9"/>
            <p:cNvGrpSpPr/>
            <p:nvPr/>
          </p:nvGrpSpPr>
          <p:grpSpPr>
            <a:xfrm>
              <a:off x="-29028" y="6820237"/>
              <a:ext cx="9173028" cy="3588798"/>
              <a:chOff x="-36523" y="3819894"/>
              <a:chExt cx="9173028" cy="3588798"/>
            </a:xfrm>
          </p:grpSpPr>
          <p:grpSp>
            <p:nvGrpSpPr>
              <p:cNvPr id="11" name="グループ化 10"/>
              <p:cNvGrpSpPr/>
              <p:nvPr/>
            </p:nvGrpSpPr>
            <p:grpSpPr>
              <a:xfrm>
                <a:off x="-36523" y="3819894"/>
                <a:ext cx="9173028" cy="3588798"/>
                <a:chOff x="-96064" y="5106142"/>
                <a:chExt cx="9289622" cy="2074518"/>
              </a:xfrm>
            </p:grpSpPr>
            <p:sp>
              <p:nvSpPr>
                <p:cNvPr id="4" name="フリーフォーム 3"/>
                <p:cNvSpPr/>
                <p:nvPr/>
              </p:nvSpPr>
              <p:spPr>
                <a:xfrm>
                  <a:off x="-96064" y="5106142"/>
                  <a:ext cx="9289622" cy="2074518"/>
                </a:xfrm>
                <a:custGeom>
                  <a:avLst/>
                  <a:gdLst>
                    <a:gd name="connsiteX0" fmla="*/ 0 w 9161930"/>
                    <a:gd name="connsiteY0" fmla="*/ 89647 h 1685365"/>
                    <a:gd name="connsiteX1" fmla="*/ 9161930 w 9161930"/>
                    <a:gd name="connsiteY1" fmla="*/ 0 h 1685365"/>
                    <a:gd name="connsiteX2" fmla="*/ 9152965 w 9161930"/>
                    <a:gd name="connsiteY2" fmla="*/ 1685365 h 1685365"/>
                    <a:gd name="connsiteX3" fmla="*/ 8965 w 9161930"/>
                    <a:gd name="connsiteY3" fmla="*/ 1667436 h 1685365"/>
                    <a:gd name="connsiteX4" fmla="*/ 0 w 9161930"/>
                    <a:gd name="connsiteY4" fmla="*/ 89647 h 1685365"/>
                    <a:gd name="connsiteX0" fmla="*/ 0 w 9154420"/>
                    <a:gd name="connsiteY0" fmla="*/ 0 h 1734360"/>
                    <a:gd name="connsiteX1" fmla="*/ 9154420 w 9154420"/>
                    <a:gd name="connsiteY1" fmla="*/ 48995 h 1734360"/>
                    <a:gd name="connsiteX2" fmla="*/ 9145455 w 9154420"/>
                    <a:gd name="connsiteY2" fmla="*/ 1734360 h 1734360"/>
                    <a:gd name="connsiteX3" fmla="*/ 1455 w 9154420"/>
                    <a:gd name="connsiteY3" fmla="*/ 1716431 h 1734360"/>
                    <a:gd name="connsiteX4" fmla="*/ 0 w 915442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54420"/>
                    <a:gd name="connsiteY0" fmla="*/ 0 h 1730027"/>
                    <a:gd name="connsiteX1" fmla="*/ 9154420 w 9154420"/>
                    <a:gd name="connsiteY1" fmla="*/ 40330 h 1730027"/>
                    <a:gd name="connsiteX2" fmla="*/ 9152965 w 9154420"/>
                    <a:gd name="connsiteY2" fmla="*/ 1730027 h 1730027"/>
                    <a:gd name="connsiteX3" fmla="*/ 8965 w 9154420"/>
                    <a:gd name="connsiteY3" fmla="*/ 1712098 h 1730027"/>
                    <a:gd name="connsiteX4" fmla="*/ 0 w 9154420"/>
                    <a:gd name="connsiteY4" fmla="*/ 0 h 1730027"/>
                    <a:gd name="connsiteX0" fmla="*/ 0 w 9154420"/>
                    <a:gd name="connsiteY0" fmla="*/ 20326 h 1750353"/>
                    <a:gd name="connsiteX1" fmla="*/ 9154420 w 9154420"/>
                    <a:gd name="connsiteY1" fmla="*/ 0 h 1750353"/>
                    <a:gd name="connsiteX2" fmla="*/ 9152965 w 9154420"/>
                    <a:gd name="connsiteY2" fmla="*/ 1750353 h 1750353"/>
                    <a:gd name="connsiteX3" fmla="*/ 8965 w 9154420"/>
                    <a:gd name="connsiteY3" fmla="*/ 1732424 h 1750353"/>
                    <a:gd name="connsiteX4" fmla="*/ 0 w 9154420"/>
                    <a:gd name="connsiteY4" fmla="*/ 20326 h 1750353"/>
                    <a:gd name="connsiteX0" fmla="*/ 0 w 9190747"/>
                    <a:gd name="connsiteY0" fmla="*/ 7269 h 1750353"/>
                    <a:gd name="connsiteX1" fmla="*/ 9190747 w 9190747"/>
                    <a:gd name="connsiteY1" fmla="*/ 0 h 1750353"/>
                    <a:gd name="connsiteX2" fmla="*/ 9189292 w 9190747"/>
                    <a:gd name="connsiteY2" fmla="*/ 1750353 h 1750353"/>
                    <a:gd name="connsiteX3" fmla="*/ 45292 w 9190747"/>
                    <a:gd name="connsiteY3" fmla="*/ 1732424 h 1750353"/>
                    <a:gd name="connsiteX4" fmla="*/ 0 w 9190747"/>
                    <a:gd name="connsiteY4" fmla="*/ 7269 h 1750353"/>
                    <a:gd name="connsiteX0" fmla="*/ 0 w 9190747"/>
                    <a:gd name="connsiteY0" fmla="*/ 7269 h 1750353"/>
                    <a:gd name="connsiteX1" fmla="*/ 9190747 w 9190747"/>
                    <a:gd name="connsiteY1" fmla="*/ 0 h 1750353"/>
                    <a:gd name="connsiteX2" fmla="*/ 9189292 w 9190747"/>
                    <a:gd name="connsiteY2" fmla="*/ 1750353 h 1750353"/>
                    <a:gd name="connsiteX3" fmla="*/ 23496 w 9190747"/>
                    <a:gd name="connsiteY3" fmla="*/ 1732424 h 1750353"/>
                    <a:gd name="connsiteX4" fmla="*/ 0 w 9190747"/>
                    <a:gd name="connsiteY4" fmla="*/ 7269 h 1750353"/>
                    <a:gd name="connsiteX0" fmla="*/ 0 w 9176216"/>
                    <a:gd name="connsiteY0" fmla="*/ 0 h 1751789"/>
                    <a:gd name="connsiteX1" fmla="*/ 9176216 w 9176216"/>
                    <a:gd name="connsiteY1" fmla="*/ 1436 h 1751789"/>
                    <a:gd name="connsiteX2" fmla="*/ 9174761 w 9176216"/>
                    <a:gd name="connsiteY2" fmla="*/ 1751789 h 1751789"/>
                    <a:gd name="connsiteX3" fmla="*/ 8965 w 9176216"/>
                    <a:gd name="connsiteY3" fmla="*/ 1733860 h 1751789"/>
                    <a:gd name="connsiteX4" fmla="*/ 0 w 9176216"/>
                    <a:gd name="connsiteY4" fmla="*/ 0 h 175178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76216" h="1751789">
                      <a:moveTo>
                        <a:pt x="0" y="0"/>
                      </a:moveTo>
                      <a:lnTo>
                        <a:pt x="9176216" y="1436"/>
                      </a:lnTo>
                      <a:cubicBezTo>
                        <a:pt x="9173228" y="563224"/>
                        <a:pt x="9177749" y="1190001"/>
                        <a:pt x="9174761" y="1751789"/>
                      </a:cubicBezTo>
                      <a:lnTo>
                        <a:pt x="8965" y="1733860"/>
                      </a:lnTo>
                      <a:cubicBezTo>
                        <a:pt x="5977" y="1207930"/>
                        <a:pt x="2988" y="525930"/>
                        <a:pt x="0" y="0"/>
                      </a:cubicBezTo>
                      <a:close/>
                    </a:path>
                  </a:pathLst>
                </a:custGeom>
                <a:solidFill>
                  <a:srgbClr val="00FFFF">
                    <a:alpha val="50196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cxnSp>
              <p:nvCxnSpPr>
                <p:cNvPr id="9" name="直線コネクタ 8"/>
                <p:cNvCxnSpPr>
                  <a:endCxn id="4" idx="1"/>
                </p:cNvCxnSpPr>
                <p:nvPr/>
              </p:nvCxnSpPr>
              <p:spPr>
                <a:xfrm flipV="1">
                  <a:off x="-59076" y="5107843"/>
                  <a:ext cx="9252634" cy="9073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7" name="直線コネクタ 6"/>
              <p:cNvCxnSpPr/>
              <p:nvPr/>
            </p:nvCxnSpPr>
            <p:spPr>
              <a:xfrm>
                <a:off x="-36523" y="3822495"/>
                <a:ext cx="9144000" cy="2"/>
              </a:xfrm>
              <a:prstGeom prst="line">
                <a:avLst/>
              </a:prstGeom>
              <a:ln w="76200">
                <a:solidFill>
                  <a:srgbClr val="3333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1" name="テキスト ボックス 20"/>
            <p:cNvSpPr txBox="1"/>
            <p:nvPr/>
          </p:nvSpPr>
          <p:spPr>
            <a:xfrm>
              <a:off x="7837752" y="6869000"/>
              <a:ext cx="1298753" cy="635576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5.05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29485490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11405</TotalTime>
  <Words>44</Words>
  <Application>Microsoft Office PowerPoint</Application>
  <PresentationFormat>画面に合わせる (4:3)</PresentationFormat>
  <Paragraphs>16</Paragraphs>
  <Slides>4</Slides>
  <Notes>4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5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4</vt:i4>
      </vt:variant>
    </vt:vector>
  </HeadingPairs>
  <TitlesOfParts>
    <vt:vector size="10" baseType="lpstr">
      <vt:lpstr>HG丸ｺﾞｼｯｸM-PRO</vt:lpstr>
      <vt:lpstr>ＭＳ Ｐゴシック</vt:lpstr>
      <vt:lpstr>Arial</vt:lpstr>
      <vt:lpstr>Calibri</vt:lpstr>
      <vt:lpstr>Calibri Light</vt:lpstr>
      <vt:lpstr>Office テーマ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TEC-FORCE民間人材育成検討業務</dc:title>
  <dc:creator>黒木　健二</dc:creator>
  <cp:lastModifiedBy>KASEN NILIM16</cp:lastModifiedBy>
  <cp:revision>1921</cp:revision>
  <cp:lastPrinted>2021-06-25T07:07:00Z</cp:lastPrinted>
  <dcterms:created xsi:type="dcterms:W3CDTF">2019-05-16T01:35:00Z</dcterms:created>
  <dcterms:modified xsi:type="dcterms:W3CDTF">2023-03-27T07:46:39Z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1041-10.8.0.6184</vt:lpwstr>
  </property>
</Properties>
</file>