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1" r:id="rId2"/>
    <p:sldId id="262" r:id="rId3"/>
    <p:sldId id="266" r:id="rId4"/>
    <p:sldId id="267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-1661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87364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55666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71160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1621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54"/>
          <a:stretch/>
        </p:blipFill>
        <p:spPr>
          <a:xfrm>
            <a:off x="-7744" y="701040"/>
            <a:ext cx="9151743" cy="618744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6133" y="4764875"/>
            <a:ext cx="864000" cy="1728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20878" y="7013360"/>
            <a:ext cx="9164877" cy="6336882"/>
            <a:chOff x="-13123" y="6817695"/>
            <a:chExt cx="9157122" cy="516010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3123" y="6817695"/>
              <a:ext cx="9157122" cy="5160102"/>
              <a:chOff x="-20618" y="3817352"/>
              <a:chExt cx="9157122" cy="516010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0618" y="3817352"/>
                <a:ext cx="9157122" cy="5160102"/>
                <a:chOff x="-79957" y="5104673"/>
                <a:chExt cx="9273514" cy="2982816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9957" y="5104673"/>
                  <a:ext cx="9273514" cy="2982816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0 h 1752099"/>
                    <a:gd name="connsiteX1" fmla="*/ 9154420 w 9154420"/>
                    <a:gd name="connsiteY1" fmla="*/ 1746 h 1752099"/>
                    <a:gd name="connsiteX2" fmla="*/ 9152965 w 9154420"/>
                    <a:gd name="connsiteY2" fmla="*/ 1752099 h 1752099"/>
                    <a:gd name="connsiteX3" fmla="*/ 8965 w 9154420"/>
                    <a:gd name="connsiteY3" fmla="*/ 1734170 h 1752099"/>
                    <a:gd name="connsiteX4" fmla="*/ 0 w 9154420"/>
                    <a:gd name="connsiteY4" fmla="*/ 0 h 1752099"/>
                    <a:gd name="connsiteX0" fmla="*/ 6076 w 9160496"/>
                    <a:gd name="connsiteY0" fmla="*/ 0 h 1752099"/>
                    <a:gd name="connsiteX1" fmla="*/ 9160496 w 9160496"/>
                    <a:gd name="connsiteY1" fmla="*/ 1746 h 1752099"/>
                    <a:gd name="connsiteX2" fmla="*/ 9159041 w 9160496"/>
                    <a:gd name="connsiteY2" fmla="*/ 1752099 h 1752099"/>
                    <a:gd name="connsiteX3" fmla="*/ 498 w 9160496"/>
                    <a:gd name="connsiteY3" fmla="*/ 1734170 h 1752099"/>
                    <a:gd name="connsiteX4" fmla="*/ 6076 w 9160496"/>
                    <a:gd name="connsiteY4" fmla="*/ 0 h 1752099"/>
                    <a:gd name="connsiteX0" fmla="*/ 0 w 9154420"/>
                    <a:gd name="connsiteY0" fmla="*/ 0 h 1752099"/>
                    <a:gd name="connsiteX1" fmla="*/ 9154420 w 9154420"/>
                    <a:gd name="connsiteY1" fmla="*/ 1746 h 1752099"/>
                    <a:gd name="connsiteX2" fmla="*/ 9152965 w 9154420"/>
                    <a:gd name="connsiteY2" fmla="*/ 1752099 h 1752099"/>
                    <a:gd name="connsiteX3" fmla="*/ 8964 w 9154420"/>
                    <a:gd name="connsiteY3" fmla="*/ 1740190 h 1752099"/>
                    <a:gd name="connsiteX4" fmla="*/ 0 w 9154420"/>
                    <a:gd name="connsiteY4" fmla="*/ 0 h 1752099"/>
                    <a:gd name="connsiteX0" fmla="*/ 13137 w 9167557"/>
                    <a:gd name="connsiteY0" fmla="*/ 0 h 1752099"/>
                    <a:gd name="connsiteX1" fmla="*/ 9167557 w 9167557"/>
                    <a:gd name="connsiteY1" fmla="*/ 1746 h 1752099"/>
                    <a:gd name="connsiteX2" fmla="*/ 9166102 w 9167557"/>
                    <a:gd name="connsiteY2" fmla="*/ 1752099 h 1752099"/>
                    <a:gd name="connsiteX3" fmla="*/ 323 w 9167557"/>
                    <a:gd name="connsiteY3" fmla="*/ 1746210 h 1752099"/>
                    <a:gd name="connsiteX4" fmla="*/ 13137 w 9167557"/>
                    <a:gd name="connsiteY4" fmla="*/ 0 h 17520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7557" h="1752099">
                      <a:moveTo>
                        <a:pt x="13137" y="0"/>
                      </a:moveTo>
                      <a:lnTo>
                        <a:pt x="9167557" y="1746"/>
                      </a:lnTo>
                      <a:cubicBezTo>
                        <a:pt x="9164569" y="563534"/>
                        <a:pt x="9169090" y="1190311"/>
                        <a:pt x="9166102" y="1752099"/>
                      </a:cubicBezTo>
                      <a:lnTo>
                        <a:pt x="323" y="1746210"/>
                      </a:lnTo>
                      <a:cubicBezTo>
                        <a:pt x="-2665" y="1220280"/>
                        <a:pt x="16125" y="525930"/>
                        <a:pt x="13137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3" cy="9272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4"/>
                <a:ext cx="9143999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0054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4.61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18984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2 0.00533 L 0.00087 -0.8534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429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35" t="10106" r="18621" b="7265"/>
          <a:stretch/>
        </p:blipFill>
        <p:spPr>
          <a:xfrm>
            <a:off x="0" y="596323"/>
            <a:ext cx="9144000" cy="629215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020" y="5296262"/>
            <a:ext cx="360000" cy="720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7051437"/>
            <a:ext cx="9144001" cy="4119482"/>
            <a:chOff x="0" y="6822838"/>
            <a:chExt cx="9144001" cy="4477357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8"/>
              <a:ext cx="9144001" cy="4477357"/>
              <a:chOff x="-7495" y="3822495"/>
              <a:chExt cx="9144001" cy="4477357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4" y="3822495"/>
                <a:ext cx="9144000" cy="4477357"/>
                <a:chOff x="-66666" y="5107647"/>
                <a:chExt cx="9260225" cy="258815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6" y="5107647"/>
                  <a:ext cx="9260225" cy="258815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47149"/>
                    <a:gd name="connsiteY0" fmla="*/ 1825 h 1750353"/>
                    <a:gd name="connsiteX1" fmla="*/ 9147149 w 9147149"/>
                    <a:gd name="connsiteY1" fmla="*/ 0 h 1750353"/>
                    <a:gd name="connsiteX2" fmla="*/ 9145694 w 9147149"/>
                    <a:gd name="connsiteY2" fmla="*/ 1750353 h 1750353"/>
                    <a:gd name="connsiteX3" fmla="*/ 1694 w 9147149"/>
                    <a:gd name="connsiteY3" fmla="*/ 1732424 h 1750353"/>
                    <a:gd name="connsiteX4" fmla="*/ 0 w 9147149"/>
                    <a:gd name="connsiteY4" fmla="*/ 1825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47149" h="1750353">
                      <a:moveTo>
                        <a:pt x="0" y="1825"/>
                      </a:moveTo>
                      <a:lnTo>
                        <a:pt x="9147149" y="0"/>
                      </a:lnTo>
                      <a:cubicBezTo>
                        <a:pt x="9144161" y="561788"/>
                        <a:pt x="9148682" y="1188565"/>
                        <a:pt x="9145694" y="1750353"/>
                      </a:cubicBezTo>
                      <a:lnTo>
                        <a:pt x="1694" y="1732424"/>
                      </a:lnTo>
                      <a:cubicBezTo>
                        <a:pt x="-1294" y="1206494"/>
                        <a:pt x="2988" y="527755"/>
                        <a:pt x="0" y="1825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5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5"/>
                <a:ext cx="9144001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7412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4.61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86863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22222E-6 L 0 -0.461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1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54"/>
          <a:stretch/>
        </p:blipFill>
        <p:spPr>
          <a:xfrm>
            <a:off x="-7744" y="701040"/>
            <a:ext cx="9151743" cy="618744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6133" y="4764875"/>
            <a:ext cx="864000" cy="1728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7744" y="1136024"/>
            <a:ext cx="9173785" cy="5823577"/>
            <a:chOff x="-22020" y="6827540"/>
            <a:chExt cx="9173785" cy="474211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22020" y="6827540"/>
              <a:ext cx="9173785" cy="4742118"/>
              <a:chOff x="-29515" y="3827197"/>
              <a:chExt cx="9173785" cy="474211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9515" y="3827197"/>
                <a:ext cx="9173785" cy="4742118"/>
                <a:chOff x="-88967" y="5110365"/>
                <a:chExt cx="9290389" cy="274119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8967" y="5110365"/>
                  <a:ext cx="9290389" cy="274119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76235"/>
                    <a:gd name="connsiteY0" fmla="*/ 16496 h 1750353"/>
                    <a:gd name="connsiteX1" fmla="*/ 9176235 w 9176235"/>
                    <a:gd name="connsiteY1" fmla="*/ 0 h 1750353"/>
                    <a:gd name="connsiteX2" fmla="*/ 9174780 w 9176235"/>
                    <a:gd name="connsiteY2" fmla="*/ 1750353 h 1750353"/>
                    <a:gd name="connsiteX3" fmla="*/ 30780 w 9176235"/>
                    <a:gd name="connsiteY3" fmla="*/ 1732424 h 1750353"/>
                    <a:gd name="connsiteX4" fmla="*/ 0 w 9176235"/>
                    <a:gd name="connsiteY4" fmla="*/ 16496 h 1750353"/>
                    <a:gd name="connsiteX0" fmla="*/ 0 w 9176235"/>
                    <a:gd name="connsiteY0" fmla="*/ 16496 h 1750353"/>
                    <a:gd name="connsiteX1" fmla="*/ 9176235 w 9176235"/>
                    <a:gd name="connsiteY1" fmla="*/ 0 h 1750353"/>
                    <a:gd name="connsiteX2" fmla="*/ 9174780 w 9176235"/>
                    <a:gd name="connsiteY2" fmla="*/ 1750353 h 1750353"/>
                    <a:gd name="connsiteX3" fmla="*/ 8967 w 9176235"/>
                    <a:gd name="connsiteY3" fmla="*/ 1732424 h 1750353"/>
                    <a:gd name="connsiteX4" fmla="*/ 0 w 9176235"/>
                    <a:gd name="connsiteY4" fmla="*/ 16496 h 1750353"/>
                    <a:gd name="connsiteX0" fmla="*/ 0 w 9176235"/>
                    <a:gd name="connsiteY0" fmla="*/ 16496 h 1750353"/>
                    <a:gd name="connsiteX1" fmla="*/ 9176235 w 9176235"/>
                    <a:gd name="connsiteY1" fmla="*/ 0 h 1750353"/>
                    <a:gd name="connsiteX2" fmla="*/ 9174780 w 9176235"/>
                    <a:gd name="connsiteY2" fmla="*/ 1750353 h 1750353"/>
                    <a:gd name="connsiteX3" fmla="*/ 8967 w 9176235"/>
                    <a:gd name="connsiteY3" fmla="*/ 1728594 h 1750353"/>
                    <a:gd name="connsiteX4" fmla="*/ 0 w 9176235"/>
                    <a:gd name="connsiteY4" fmla="*/ 16496 h 1750353"/>
                    <a:gd name="connsiteX0" fmla="*/ 0 w 9176235"/>
                    <a:gd name="connsiteY0" fmla="*/ 16496 h 1750452"/>
                    <a:gd name="connsiteX1" fmla="*/ 9176235 w 9176235"/>
                    <a:gd name="connsiteY1" fmla="*/ 0 h 1750452"/>
                    <a:gd name="connsiteX2" fmla="*/ 9174780 w 9176235"/>
                    <a:gd name="connsiteY2" fmla="*/ 1750353 h 1750452"/>
                    <a:gd name="connsiteX3" fmla="*/ 9154909 w 9176235"/>
                    <a:gd name="connsiteY3" fmla="*/ 1739245 h 1750452"/>
                    <a:gd name="connsiteX4" fmla="*/ 8967 w 9176235"/>
                    <a:gd name="connsiteY4" fmla="*/ 1728594 h 1750452"/>
                    <a:gd name="connsiteX5" fmla="*/ 0 w 9176235"/>
                    <a:gd name="connsiteY5" fmla="*/ 16496 h 1750452"/>
                    <a:gd name="connsiteX0" fmla="*/ 0 w 9176235"/>
                    <a:gd name="connsiteY0" fmla="*/ 16496 h 1750452"/>
                    <a:gd name="connsiteX1" fmla="*/ 9176235 w 9176235"/>
                    <a:gd name="connsiteY1" fmla="*/ 0 h 1750452"/>
                    <a:gd name="connsiteX2" fmla="*/ 9174780 w 9176235"/>
                    <a:gd name="connsiteY2" fmla="*/ 1750353 h 1750452"/>
                    <a:gd name="connsiteX3" fmla="*/ 9154909 w 9176235"/>
                    <a:gd name="connsiteY3" fmla="*/ 1739245 h 1750452"/>
                    <a:gd name="connsiteX4" fmla="*/ 1695 w 9176235"/>
                    <a:gd name="connsiteY4" fmla="*/ 1724764 h 1750452"/>
                    <a:gd name="connsiteX5" fmla="*/ 0 w 9176235"/>
                    <a:gd name="connsiteY5" fmla="*/ 16496 h 1750452"/>
                    <a:gd name="connsiteX0" fmla="*/ 0 w 9217838"/>
                    <a:gd name="connsiteY0" fmla="*/ 16496 h 1750392"/>
                    <a:gd name="connsiteX1" fmla="*/ 9176235 w 9217838"/>
                    <a:gd name="connsiteY1" fmla="*/ 0 h 1750392"/>
                    <a:gd name="connsiteX2" fmla="*/ 9174780 w 9217838"/>
                    <a:gd name="connsiteY2" fmla="*/ 1750353 h 1750392"/>
                    <a:gd name="connsiteX3" fmla="*/ 9213080 w 9217838"/>
                    <a:gd name="connsiteY3" fmla="*/ 1716264 h 1750392"/>
                    <a:gd name="connsiteX4" fmla="*/ 1695 w 9217838"/>
                    <a:gd name="connsiteY4" fmla="*/ 1724764 h 1750392"/>
                    <a:gd name="connsiteX5" fmla="*/ 0 w 9217838"/>
                    <a:gd name="connsiteY5" fmla="*/ 16496 h 1750392"/>
                    <a:gd name="connsiteX0" fmla="*/ 0 w 9217838"/>
                    <a:gd name="connsiteY0" fmla="*/ 16496 h 1724764"/>
                    <a:gd name="connsiteX1" fmla="*/ 9176235 w 9217838"/>
                    <a:gd name="connsiteY1" fmla="*/ 0 h 1724764"/>
                    <a:gd name="connsiteX2" fmla="*/ 9174780 w 9217838"/>
                    <a:gd name="connsiteY2" fmla="*/ 1712050 h 1724764"/>
                    <a:gd name="connsiteX3" fmla="*/ 9213080 w 9217838"/>
                    <a:gd name="connsiteY3" fmla="*/ 1716264 h 1724764"/>
                    <a:gd name="connsiteX4" fmla="*/ 1695 w 9217838"/>
                    <a:gd name="connsiteY4" fmla="*/ 1724764 h 1724764"/>
                    <a:gd name="connsiteX5" fmla="*/ 0 w 9217838"/>
                    <a:gd name="connsiteY5" fmla="*/ 16496 h 1724764"/>
                    <a:gd name="connsiteX0" fmla="*/ 0 w 9184015"/>
                    <a:gd name="connsiteY0" fmla="*/ 16496 h 1724764"/>
                    <a:gd name="connsiteX1" fmla="*/ 9176235 w 9184015"/>
                    <a:gd name="connsiteY1" fmla="*/ 0 h 1724764"/>
                    <a:gd name="connsiteX2" fmla="*/ 9174780 w 9184015"/>
                    <a:gd name="connsiteY2" fmla="*/ 1712050 h 1724764"/>
                    <a:gd name="connsiteX3" fmla="*/ 9176723 w 9184015"/>
                    <a:gd name="connsiteY3" fmla="*/ 1716264 h 1724764"/>
                    <a:gd name="connsiteX4" fmla="*/ 1695 w 9184015"/>
                    <a:gd name="connsiteY4" fmla="*/ 1724764 h 1724764"/>
                    <a:gd name="connsiteX5" fmla="*/ 0 w 9184015"/>
                    <a:gd name="connsiteY5" fmla="*/ 16496 h 17247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184015" h="1724764">
                      <a:moveTo>
                        <a:pt x="0" y="16496"/>
                      </a:moveTo>
                      <a:lnTo>
                        <a:pt x="9176235" y="0"/>
                      </a:lnTo>
                      <a:cubicBezTo>
                        <a:pt x="9173247" y="561788"/>
                        <a:pt x="9177768" y="1150262"/>
                        <a:pt x="9174780" y="1712050"/>
                      </a:cubicBezTo>
                      <a:cubicBezTo>
                        <a:pt x="9148766" y="1713454"/>
                        <a:pt x="9202737" y="1714860"/>
                        <a:pt x="9176723" y="1716264"/>
                      </a:cubicBezTo>
                      <a:lnTo>
                        <a:pt x="1695" y="1724764"/>
                      </a:lnTo>
                      <a:cubicBezTo>
                        <a:pt x="-1293" y="1198834"/>
                        <a:pt x="2988" y="542426"/>
                        <a:pt x="0" y="1649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5" y="5110365"/>
                  <a:ext cx="9252627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stCxn id="4" idx="0"/>
              </p:cNvCxnSpPr>
              <p:nvPr/>
            </p:nvCxnSpPr>
            <p:spPr>
              <a:xfrm flipV="1">
                <a:off x="-29515" y="3843226"/>
                <a:ext cx="9173766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009" y="6871873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4.61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24055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35" t="10106" r="18621" b="7265"/>
          <a:stretch/>
        </p:blipFill>
        <p:spPr>
          <a:xfrm>
            <a:off x="0" y="596323"/>
            <a:ext cx="9144000" cy="629215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5620" y="5303520"/>
            <a:ext cx="444599" cy="889198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3876374"/>
            <a:ext cx="9144000" cy="3097739"/>
            <a:chOff x="0" y="6822050"/>
            <a:chExt cx="9143999" cy="336685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050"/>
              <a:ext cx="9143999" cy="3366852"/>
              <a:chOff x="-7495" y="3821707"/>
              <a:chExt cx="9143999" cy="336685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1707"/>
                <a:ext cx="9143999" cy="3366852"/>
                <a:chOff x="-66667" y="5107190"/>
                <a:chExt cx="9260224" cy="194622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190"/>
                  <a:ext cx="9260224" cy="194622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61691"/>
                    <a:gd name="connsiteY0" fmla="*/ 0 h 1750874"/>
                    <a:gd name="connsiteX1" fmla="*/ 9161691 w 9161691"/>
                    <a:gd name="connsiteY1" fmla="*/ 521 h 1750874"/>
                    <a:gd name="connsiteX2" fmla="*/ 9160236 w 9161691"/>
                    <a:gd name="connsiteY2" fmla="*/ 1750874 h 1750874"/>
                    <a:gd name="connsiteX3" fmla="*/ 16236 w 9161691"/>
                    <a:gd name="connsiteY3" fmla="*/ 1732945 h 1750874"/>
                    <a:gd name="connsiteX4" fmla="*/ 0 w 9161691"/>
                    <a:gd name="connsiteY4" fmla="*/ 0 h 1750874"/>
                    <a:gd name="connsiteX0" fmla="*/ 0 w 9161691"/>
                    <a:gd name="connsiteY0" fmla="*/ 0 h 1750874"/>
                    <a:gd name="connsiteX1" fmla="*/ 9161691 w 9161691"/>
                    <a:gd name="connsiteY1" fmla="*/ 521 h 1750874"/>
                    <a:gd name="connsiteX2" fmla="*/ 9160236 w 9161691"/>
                    <a:gd name="connsiteY2" fmla="*/ 1750874 h 1750874"/>
                    <a:gd name="connsiteX3" fmla="*/ 8965 w 9161691"/>
                    <a:gd name="connsiteY3" fmla="*/ 1738156 h 1750874"/>
                    <a:gd name="connsiteX4" fmla="*/ 0 w 9161691"/>
                    <a:gd name="connsiteY4" fmla="*/ 0 h 17508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1691" h="1750874">
                      <a:moveTo>
                        <a:pt x="0" y="0"/>
                      </a:moveTo>
                      <a:lnTo>
                        <a:pt x="9161691" y="521"/>
                      </a:lnTo>
                      <a:cubicBezTo>
                        <a:pt x="9158703" y="562309"/>
                        <a:pt x="9163224" y="1189086"/>
                        <a:pt x="9160236" y="1750874"/>
                      </a:cubicBezTo>
                      <a:lnTo>
                        <a:pt x="8965" y="1738156"/>
                      </a:lnTo>
                      <a:cubicBezTo>
                        <a:pt x="5977" y="1212226"/>
                        <a:pt x="2988" y="525930"/>
                        <a:pt x="0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770"/>
                  <a:ext cx="9252633" cy="9142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5"/>
                <a:ext cx="9143999" cy="215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7412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4.61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33636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11416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1923</cp:revision>
  <cp:lastPrinted>2021-06-25T07:07:00Z</cp:lastPrinted>
  <dcterms:created xsi:type="dcterms:W3CDTF">2019-05-16T01:35:00Z</dcterms:created>
  <dcterms:modified xsi:type="dcterms:W3CDTF">2023-03-27T07:39:39Z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