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404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348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56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997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30" y="4355690"/>
            <a:ext cx="1257818" cy="23197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9799" y="7000239"/>
            <a:ext cx="9153799" cy="6101083"/>
            <a:chOff x="-7257" y="6822837"/>
            <a:chExt cx="9153799" cy="496809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7" y="6822837"/>
              <a:ext cx="9153799" cy="4968092"/>
              <a:chOff x="-14752" y="3822494"/>
              <a:chExt cx="9153799" cy="496809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212" y="3822494"/>
                <a:ext cx="9151259" cy="4968092"/>
                <a:chOff x="-71443" y="5107646"/>
                <a:chExt cx="9267576" cy="287182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443" y="5107646"/>
                  <a:ext cx="9267574" cy="287182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670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67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670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6501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14752" y="3822494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990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277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93 L 0.00052 -0.11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29"/>
            <a:ext cx="9154521" cy="68658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71" y="600648"/>
            <a:ext cx="2902148" cy="535232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32382" y="7452752"/>
            <a:ext cx="9179407" cy="6308965"/>
            <a:chOff x="-35407" y="6822835"/>
            <a:chExt cx="9179407" cy="68570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5407" y="6822835"/>
              <a:ext cx="9179407" cy="6857049"/>
              <a:chOff x="-42902" y="3822492"/>
              <a:chExt cx="9179407" cy="68570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42902" y="3822492"/>
                <a:ext cx="9179407" cy="6857049"/>
                <a:chOff x="-102523" y="5107645"/>
                <a:chExt cx="9296081" cy="396374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02523" y="5107645"/>
                  <a:ext cx="9296081" cy="396374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4577"/>
                    <a:gd name="connsiteY0" fmla="*/ 752 h 1750353"/>
                    <a:gd name="connsiteX1" fmla="*/ 9164577 w 9164577"/>
                    <a:gd name="connsiteY1" fmla="*/ 0 h 1750353"/>
                    <a:gd name="connsiteX2" fmla="*/ 9163122 w 9164577"/>
                    <a:gd name="connsiteY2" fmla="*/ 1750353 h 1750353"/>
                    <a:gd name="connsiteX3" fmla="*/ 19122 w 9164577"/>
                    <a:gd name="connsiteY3" fmla="*/ 1732424 h 1750353"/>
                    <a:gd name="connsiteX4" fmla="*/ 0 w 9164577"/>
                    <a:gd name="connsiteY4" fmla="*/ 752 h 1750353"/>
                    <a:gd name="connsiteX0" fmla="*/ 21731 w 9186308"/>
                    <a:gd name="connsiteY0" fmla="*/ 752 h 1750353"/>
                    <a:gd name="connsiteX1" fmla="*/ 9186308 w 9186308"/>
                    <a:gd name="connsiteY1" fmla="*/ 0 h 1750353"/>
                    <a:gd name="connsiteX2" fmla="*/ 9184853 w 9186308"/>
                    <a:gd name="connsiteY2" fmla="*/ 1750353 h 1750353"/>
                    <a:gd name="connsiteX3" fmla="*/ 227 w 9186308"/>
                    <a:gd name="connsiteY3" fmla="*/ 1732424 h 1750353"/>
                    <a:gd name="connsiteX4" fmla="*/ 21731 w 9186308"/>
                    <a:gd name="connsiteY4" fmla="*/ 752 h 1750353"/>
                    <a:gd name="connsiteX0" fmla="*/ 11696 w 9176273"/>
                    <a:gd name="connsiteY0" fmla="*/ 752 h 1750353"/>
                    <a:gd name="connsiteX1" fmla="*/ 9176273 w 9176273"/>
                    <a:gd name="connsiteY1" fmla="*/ 0 h 1750353"/>
                    <a:gd name="connsiteX2" fmla="*/ 9174818 w 9176273"/>
                    <a:gd name="connsiteY2" fmla="*/ 1750353 h 1750353"/>
                    <a:gd name="connsiteX3" fmla="*/ 348 w 9176273"/>
                    <a:gd name="connsiteY3" fmla="*/ 1732424 h 1750353"/>
                    <a:gd name="connsiteX4" fmla="*/ 11696 w 9176273"/>
                    <a:gd name="connsiteY4" fmla="*/ 752 h 1750353"/>
                    <a:gd name="connsiteX0" fmla="*/ 11696 w 9176273"/>
                    <a:gd name="connsiteY0" fmla="*/ 752 h 1739168"/>
                    <a:gd name="connsiteX1" fmla="*/ 9176273 w 9176273"/>
                    <a:gd name="connsiteY1" fmla="*/ 0 h 1739168"/>
                    <a:gd name="connsiteX2" fmla="*/ 9174818 w 9176273"/>
                    <a:gd name="connsiteY2" fmla="*/ 1739168 h 1739168"/>
                    <a:gd name="connsiteX3" fmla="*/ 348 w 9176273"/>
                    <a:gd name="connsiteY3" fmla="*/ 1732424 h 1739168"/>
                    <a:gd name="connsiteX4" fmla="*/ 11696 w 9176273"/>
                    <a:gd name="connsiteY4" fmla="*/ 752 h 1739168"/>
                    <a:gd name="connsiteX0" fmla="*/ 11696 w 9176273"/>
                    <a:gd name="connsiteY0" fmla="*/ 752 h 1736372"/>
                    <a:gd name="connsiteX1" fmla="*/ 9176273 w 9176273"/>
                    <a:gd name="connsiteY1" fmla="*/ 0 h 1736372"/>
                    <a:gd name="connsiteX2" fmla="*/ 9174818 w 9176273"/>
                    <a:gd name="connsiteY2" fmla="*/ 1736372 h 1736372"/>
                    <a:gd name="connsiteX3" fmla="*/ 348 w 9176273"/>
                    <a:gd name="connsiteY3" fmla="*/ 1732424 h 1736372"/>
                    <a:gd name="connsiteX4" fmla="*/ 11696 w 9176273"/>
                    <a:gd name="connsiteY4" fmla="*/ 752 h 1736372"/>
                    <a:gd name="connsiteX0" fmla="*/ 11696 w 9176273"/>
                    <a:gd name="connsiteY0" fmla="*/ 752 h 1736372"/>
                    <a:gd name="connsiteX1" fmla="*/ 9176273 w 9176273"/>
                    <a:gd name="connsiteY1" fmla="*/ 0 h 1736372"/>
                    <a:gd name="connsiteX2" fmla="*/ 9174818 w 9176273"/>
                    <a:gd name="connsiteY2" fmla="*/ 1736372 h 1736372"/>
                    <a:gd name="connsiteX3" fmla="*/ 348 w 9176273"/>
                    <a:gd name="connsiteY3" fmla="*/ 1732424 h 1736372"/>
                    <a:gd name="connsiteX4" fmla="*/ 11696 w 9176273"/>
                    <a:gd name="connsiteY4" fmla="*/ 752 h 1736372"/>
                    <a:gd name="connsiteX0" fmla="*/ 11696 w 9176273"/>
                    <a:gd name="connsiteY0" fmla="*/ 752 h 1732424"/>
                    <a:gd name="connsiteX1" fmla="*/ 9176273 w 9176273"/>
                    <a:gd name="connsiteY1" fmla="*/ 0 h 1732424"/>
                    <a:gd name="connsiteX2" fmla="*/ 9174818 w 9176273"/>
                    <a:gd name="connsiteY2" fmla="*/ 1730779 h 1732424"/>
                    <a:gd name="connsiteX3" fmla="*/ 348 w 9176273"/>
                    <a:gd name="connsiteY3" fmla="*/ 1732424 h 1732424"/>
                    <a:gd name="connsiteX4" fmla="*/ 11696 w 9176273"/>
                    <a:gd name="connsiteY4" fmla="*/ 752 h 1732424"/>
                    <a:gd name="connsiteX0" fmla="*/ 11696 w 9176273"/>
                    <a:gd name="connsiteY0" fmla="*/ 752 h 1736372"/>
                    <a:gd name="connsiteX1" fmla="*/ 9176273 w 9176273"/>
                    <a:gd name="connsiteY1" fmla="*/ 0 h 1736372"/>
                    <a:gd name="connsiteX2" fmla="*/ 9174818 w 9176273"/>
                    <a:gd name="connsiteY2" fmla="*/ 1736372 h 1736372"/>
                    <a:gd name="connsiteX3" fmla="*/ 348 w 9176273"/>
                    <a:gd name="connsiteY3" fmla="*/ 1732424 h 1736372"/>
                    <a:gd name="connsiteX4" fmla="*/ 11696 w 9176273"/>
                    <a:gd name="connsiteY4" fmla="*/ 752 h 17363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6273" h="1736372">
                      <a:moveTo>
                        <a:pt x="11696" y="752"/>
                      </a:moveTo>
                      <a:lnTo>
                        <a:pt x="9176273" y="0"/>
                      </a:lnTo>
                      <a:cubicBezTo>
                        <a:pt x="9173285" y="561788"/>
                        <a:pt x="9177806" y="1174584"/>
                        <a:pt x="9174818" y="1736372"/>
                      </a:cubicBezTo>
                      <a:lnTo>
                        <a:pt x="348" y="1732424"/>
                      </a:lnTo>
                      <a:cubicBezTo>
                        <a:pt x="-2640" y="1206494"/>
                        <a:pt x="14684" y="526682"/>
                        <a:pt x="11696" y="75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2222" y="687700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388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7407 L 0.00156 -0.34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30" y="4355690"/>
            <a:ext cx="1257818" cy="231974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6888" y="6201550"/>
            <a:ext cx="9160888" cy="807405"/>
            <a:chOff x="-16888" y="6822837"/>
            <a:chExt cx="9160888" cy="65746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6888" y="6822837"/>
              <a:ext cx="9160888" cy="657467"/>
              <a:chOff x="-24383" y="3822494"/>
              <a:chExt cx="9160888" cy="65746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4383" y="3822496"/>
                <a:ext cx="9160888" cy="657465"/>
                <a:chOff x="-83770" y="5107646"/>
                <a:chExt cx="9277328" cy="38005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3770" y="5107646"/>
                  <a:ext cx="9277328" cy="38005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9747 w 9164167"/>
                    <a:gd name="connsiteY0" fmla="*/ 20326 h 1750353"/>
                    <a:gd name="connsiteX1" fmla="*/ 9164167 w 9164167"/>
                    <a:gd name="connsiteY1" fmla="*/ 0 h 1750353"/>
                    <a:gd name="connsiteX2" fmla="*/ 9162712 w 9164167"/>
                    <a:gd name="connsiteY2" fmla="*/ 1750353 h 1750353"/>
                    <a:gd name="connsiteX3" fmla="*/ 388 w 9164167"/>
                    <a:gd name="connsiteY3" fmla="*/ 1705994 h 1750353"/>
                    <a:gd name="connsiteX4" fmla="*/ 9747 w 9164167"/>
                    <a:gd name="connsiteY4" fmla="*/ 20326 h 1750353"/>
                    <a:gd name="connsiteX0" fmla="*/ 0 w 9178852"/>
                    <a:gd name="connsiteY0" fmla="*/ 7111 h 1750353"/>
                    <a:gd name="connsiteX1" fmla="*/ 9178852 w 9178852"/>
                    <a:gd name="connsiteY1" fmla="*/ 0 h 1750353"/>
                    <a:gd name="connsiteX2" fmla="*/ 9177397 w 9178852"/>
                    <a:gd name="connsiteY2" fmla="*/ 1750353 h 1750353"/>
                    <a:gd name="connsiteX3" fmla="*/ 15073 w 9178852"/>
                    <a:gd name="connsiteY3" fmla="*/ 1705994 h 1750353"/>
                    <a:gd name="connsiteX4" fmla="*/ 0 w 9178852"/>
                    <a:gd name="connsiteY4" fmla="*/ 7111 h 1750353"/>
                    <a:gd name="connsiteX0" fmla="*/ 0 w 9178852"/>
                    <a:gd name="connsiteY0" fmla="*/ 7111 h 1750353"/>
                    <a:gd name="connsiteX1" fmla="*/ 9178852 w 9178852"/>
                    <a:gd name="connsiteY1" fmla="*/ 0 h 1750353"/>
                    <a:gd name="connsiteX2" fmla="*/ 9177397 w 9178852"/>
                    <a:gd name="connsiteY2" fmla="*/ 1750353 h 1750353"/>
                    <a:gd name="connsiteX3" fmla="*/ 2858 w 9178852"/>
                    <a:gd name="connsiteY3" fmla="*/ 1705994 h 1750353"/>
                    <a:gd name="connsiteX4" fmla="*/ 0 w 9178852"/>
                    <a:gd name="connsiteY4" fmla="*/ 7111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8852" h="1750353">
                      <a:moveTo>
                        <a:pt x="0" y="7111"/>
                      </a:moveTo>
                      <a:lnTo>
                        <a:pt x="9178852" y="0"/>
                      </a:lnTo>
                      <a:cubicBezTo>
                        <a:pt x="9175864" y="561788"/>
                        <a:pt x="9180385" y="1188565"/>
                        <a:pt x="9177397" y="1750353"/>
                      </a:cubicBezTo>
                      <a:lnTo>
                        <a:pt x="2858" y="1705994"/>
                      </a:lnTo>
                      <a:cubicBezTo>
                        <a:pt x="-130" y="1180064"/>
                        <a:pt x="2988" y="533041"/>
                        <a:pt x="0" y="7111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827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131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29"/>
            <a:ext cx="9154521" cy="68658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71" y="600648"/>
            <a:ext cx="2902148" cy="535232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738" y="5073857"/>
            <a:ext cx="9180284" cy="1946277"/>
            <a:chOff x="-36285" y="6822832"/>
            <a:chExt cx="9180284" cy="211535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6285" y="6822832"/>
              <a:ext cx="9180284" cy="2115358"/>
              <a:chOff x="-43780" y="3822489"/>
              <a:chExt cx="9180284" cy="211535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5557" y="3822489"/>
                <a:ext cx="9172061" cy="2115358"/>
                <a:chOff x="-95086" y="5107645"/>
                <a:chExt cx="9288643" cy="122279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5086" y="5107645"/>
                  <a:ext cx="9288643" cy="122279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43 w 9160463"/>
                    <a:gd name="connsiteY0" fmla="*/ 20326 h 1750353"/>
                    <a:gd name="connsiteX1" fmla="*/ 9160463 w 9160463"/>
                    <a:gd name="connsiteY1" fmla="*/ 0 h 1750353"/>
                    <a:gd name="connsiteX2" fmla="*/ 9159008 w 9160463"/>
                    <a:gd name="connsiteY2" fmla="*/ 1750353 h 1750353"/>
                    <a:gd name="connsiteX3" fmla="*/ 499 w 9160463"/>
                    <a:gd name="connsiteY3" fmla="*/ 1732424 h 1750353"/>
                    <a:gd name="connsiteX4" fmla="*/ 6043 w 9160463"/>
                    <a:gd name="connsiteY4" fmla="*/ 20326 h 1750353"/>
                    <a:gd name="connsiteX0" fmla="*/ 6043 w 9160463"/>
                    <a:gd name="connsiteY0" fmla="*/ 20326 h 1750353"/>
                    <a:gd name="connsiteX1" fmla="*/ 9160463 w 9160463"/>
                    <a:gd name="connsiteY1" fmla="*/ 0 h 1750353"/>
                    <a:gd name="connsiteX2" fmla="*/ 9159008 w 9160463"/>
                    <a:gd name="connsiteY2" fmla="*/ 1750353 h 1750353"/>
                    <a:gd name="connsiteX3" fmla="*/ 499 w 9160463"/>
                    <a:gd name="connsiteY3" fmla="*/ 1732424 h 1750353"/>
                    <a:gd name="connsiteX4" fmla="*/ 6043 w 9160463"/>
                    <a:gd name="connsiteY4" fmla="*/ 20326 h 1750353"/>
                    <a:gd name="connsiteX0" fmla="*/ 0 w 9168929"/>
                    <a:gd name="connsiteY0" fmla="*/ 39905 h 1750353"/>
                    <a:gd name="connsiteX1" fmla="*/ 9168929 w 9168929"/>
                    <a:gd name="connsiteY1" fmla="*/ 0 h 1750353"/>
                    <a:gd name="connsiteX2" fmla="*/ 9167474 w 9168929"/>
                    <a:gd name="connsiteY2" fmla="*/ 1750353 h 1750353"/>
                    <a:gd name="connsiteX3" fmla="*/ 8965 w 9168929"/>
                    <a:gd name="connsiteY3" fmla="*/ 1732424 h 1750353"/>
                    <a:gd name="connsiteX4" fmla="*/ 0 w 9168929"/>
                    <a:gd name="connsiteY4" fmla="*/ 39905 h 1750353"/>
                    <a:gd name="connsiteX0" fmla="*/ 0 w 9168929"/>
                    <a:gd name="connsiteY0" fmla="*/ 39905 h 1750353"/>
                    <a:gd name="connsiteX1" fmla="*/ 9168929 w 9168929"/>
                    <a:gd name="connsiteY1" fmla="*/ 0 h 1750353"/>
                    <a:gd name="connsiteX2" fmla="*/ 9167474 w 9168929"/>
                    <a:gd name="connsiteY2" fmla="*/ 1750353 h 1750353"/>
                    <a:gd name="connsiteX3" fmla="*/ 1709 w 9168929"/>
                    <a:gd name="connsiteY3" fmla="*/ 1719371 h 1750353"/>
                    <a:gd name="connsiteX4" fmla="*/ 0 w 9168929"/>
                    <a:gd name="connsiteY4" fmla="*/ 39905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929" h="1750353">
                      <a:moveTo>
                        <a:pt x="0" y="39905"/>
                      </a:moveTo>
                      <a:lnTo>
                        <a:pt x="9168929" y="0"/>
                      </a:lnTo>
                      <a:cubicBezTo>
                        <a:pt x="9165941" y="561788"/>
                        <a:pt x="9170462" y="1188565"/>
                        <a:pt x="9167474" y="1750353"/>
                      </a:cubicBezTo>
                      <a:lnTo>
                        <a:pt x="1709" y="1719371"/>
                      </a:lnTo>
                      <a:cubicBezTo>
                        <a:pt x="-1279" y="1193441"/>
                        <a:pt x="2988" y="565835"/>
                        <a:pt x="0" y="39905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43780" y="3822496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2221" y="6864514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0.32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143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1930</cp:revision>
  <cp:lastPrinted>2021-06-25T07:07:00Z</cp:lastPrinted>
  <dcterms:created xsi:type="dcterms:W3CDTF">2019-05-16T01:35:00Z</dcterms:created>
  <dcterms:modified xsi:type="dcterms:W3CDTF">2023-03-28T01:02:49Z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