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1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11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355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8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-6774" y="697419"/>
            <a:ext cx="9150773" cy="61851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45" y="4571365"/>
            <a:ext cx="701163" cy="140232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4" y="6959597"/>
            <a:ext cx="9150775" cy="4043685"/>
            <a:chOff x="-7495" y="6822836"/>
            <a:chExt cx="9144000" cy="277337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6"/>
              <a:ext cx="9144000" cy="2773378"/>
              <a:chOff x="-14990" y="3822493"/>
              <a:chExt cx="9144000" cy="277337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3"/>
                <a:ext cx="9144000" cy="2773378"/>
                <a:chOff x="-74258" y="5107647"/>
                <a:chExt cx="9260226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7"/>
                  <a:ext cx="9260226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63 w 9160483"/>
                    <a:gd name="connsiteY0" fmla="*/ 20326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29283 h 1750353"/>
                    <a:gd name="connsiteX4" fmla="*/ 6063 w 9160483"/>
                    <a:gd name="connsiteY4" fmla="*/ 20326 h 1750353"/>
                    <a:gd name="connsiteX0" fmla="*/ 6063 w 9160483"/>
                    <a:gd name="connsiteY0" fmla="*/ 20326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29283 h 1750353"/>
                    <a:gd name="connsiteX4" fmla="*/ 6063 w 9160483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3496 w 9154420"/>
                    <a:gd name="connsiteY3" fmla="*/ 1723000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07294 h 1750353"/>
                    <a:gd name="connsiteX4" fmla="*/ 0 w 9154420"/>
                    <a:gd name="connsiteY4" fmla="*/ 20326 h 1750353"/>
                    <a:gd name="connsiteX0" fmla="*/ 6415 w 9153206"/>
                    <a:gd name="connsiteY0" fmla="*/ 535 h 1750353"/>
                    <a:gd name="connsiteX1" fmla="*/ 9153206 w 9153206"/>
                    <a:gd name="connsiteY1" fmla="*/ 0 h 1750353"/>
                    <a:gd name="connsiteX2" fmla="*/ 9151751 w 9153206"/>
                    <a:gd name="connsiteY2" fmla="*/ 1750353 h 1750353"/>
                    <a:gd name="connsiteX3" fmla="*/ 486 w 9153206"/>
                    <a:gd name="connsiteY3" fmla="*/ 1707294 h 1750353"/>
                    <a:gd name="connsiteX4" fmla="*/ 6415 w 9153206"/>
                    <a:gd name="connsiteY4" fmla="*/ 53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3206" h="1750353">
                      <a:moveTo>
                        <a:pt x="6415" y="535"/>
                      </a:moveTo>
                      <a:lnTo>
                        <a:pt x="9153206" y="0"/>
                      </a:lnTo>
                      <a:cubicBezTo>
                        <a:pt x="9150218" y="561788"/>
                        <a:pt x="9154739" y="1188565"/>
                        <a:pt x="9151751" y="1750353"/>
                      </a:cubicBezTo>
                      <a:lnTo>
                        <a:pt x="486" y="1707294"/>
                      </a:lnTo>
                      <a:cubicBezTo>
                        <a:pt x="-2502" y="1181364"/>
                        <a:pt x="9403" y="526465"/>
                        <a:pt x="6415" y="53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3650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0" y="6850513"/>
              <a:ext cx="1298753" cy="40107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4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-2.77778E-6 -0.26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b="1535"/>
          <a:stretch/>
        </p:blipFill>
        <p:spPr>
          <a:xfrm>
            <a:off x="0" y="542493"/>
            <a:ext cx="9144143" cy="63302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066" y="5097773"/>
            <a:ext cx="742296" cy="14845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6000" y="7051438"/>
            <a:ext cx="9180000" cy="4378561"/>
            <a:chOff x="-36000" y="6822838"/>
            <a:chExt cx="9180000" cy="475894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000" y="6822838"/>
              <a:ext cx="9180000" cy="4758943"/>
              <a:chOff x="-43495" y="3822495"/>
              <a:chExt cx="9180000" cy="475894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3495" y="3822495"/>
                <a:ext cx="9180000" cy="4758943"/>
                <a:chOff x="-103125" y="5107647"/>
                <a:chExt cx="9296683" cy="275092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3125" y="5107647"/>
                  <a:ext cx="9296683" cy="275092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43495" y="3838523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82703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395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532 L 0.00208 -0.197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-6774" y="697419"/>
            <a:ext cx="9150773" cy="618516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45" y="4571365"/>
            <a:ext cx="701163" cy="140232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610" y="5164716"/>
            <a:ext cx="9154610" cy="1781281"/>
            <a:chOff x="-18106" y="6822835"/>
            <a:chExt cx="9154610" cy="122169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106" y="6822835"/>
              <a:ext cx="9154610" cy="1221699"/>
              <a:chOff x="-25601" y="3822492"/>
              <a:chExt cx="9154610" cy="122169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601" y="3822492"/>
                <a:ext cx="9154610" cy="1221699"/>
                <a:chOff x="-85003" y="5107647"/>
                <a:chExt cx="9270970" cy="7062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003" y="5107647"/>
                  <a:ext cx="9270970" cy="70620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19 w 9164139"/>
                    <a:gd name="connsiteY0" fmla="*/ 20326 h 1750353"/>
                    <a:gd name="connsiteX1" fmla="*/ 9164139 w 9164139"/>
                    <a:gd name="connsiteY1" fmla="*/ 0 h 1750353"/>
                    <a:gd name="connsiteX2" fmla="*/ 9162684 w 9164139"/>
                    <a:gd name="connsiteY2" fmla="*/ 1750353 h 1750353"/>
                    <a:gd name="connsiteX3" fmla="*/ 388 w 9164139"/>
                    <a:gd name="connsiteY3" fmla="*/ 1720443 h 1750353"/>
                    <a:gd name="connsiteX4" fmla="*/ 9719 w 9164139"/>
                    <a:gd name="connsiteY4" fmla="*/ 20326 h 1750353"/>
                    <a:gd name="connsiteX0" fmla="*/ 3837 w 9158257"/>
                    <a:gd name="connsiteY0" fmla="*/ 20326 h 1750353"/>
                    <a:gd name="connsiteX1" fmla="*/ 9158257 w 9158257"/>
                    <a:gd name="connsiteY1" fmla="*/ 0 h 1750353"/>
                    <a:gd name="connsiteX2" fmla="*/ 9156802 w 9158257"/>
                    <a:gd name="connsiteY2" fmla="*/ 1750353 h 1750353"/>
                    <a:gd name="connsiteX3" fmla="*/ 605 w 9158257"/>
                    <a:gd name="connsiteY3" fmla="*/ 1720443 h 1750353"/>
                    <a:gd name="connsiteX4" fmla="*/ 3837 w 9158257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57" h="1750353">
                      <a:moveTo>
                        <a:pt x="3837" y="20326"/>
                      </a:moveTo>
                      <a:lnTo>
                        <a:pt x="9158257" y="0"/>
                      </a:lnTo>
                      <a:cubicBezTo>
                        <a:pt x="9155269" y="561788"/>
                        <a:pt x="9159790" y="1188565"/>
                        <a:pt x="9156802" y="1750353"/>
                      </a:cubicBezTo>
                      <a:lnTo>
                        <a:pt x="605" y="1720443"/>
                      </a:lnTo>
                      <a:cubicBezTo>
                        <a:pt x="-2383" y="1194513"/>
                        <a:pt x="6825" y="546256"/>
                        <a:pt x="3837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0" y="6849084"/>
              <a:ext cx="1298753" cy="40107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417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b="1535"/>
          <a:stretch/>
        </p:blipFill>
        <p:spPr>
          <a:xfrm>
            <a:off x="0" y="542493"/>
            <a:ext cx="9144143" cy="63302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066" y="5097773"/>
            <a:ext cx="742296" cy="14845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6000" y="5698723"/>
            <a:ext cx="9180071" cy="1274845"/>
            <a:chOff x="-36000" y="6822838"/>
            <a:chExt cx="9180071" cy="138559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000" y="6822838"/>
              <a:ext cx="9180000" cy="1385596"/>
              <a:chOff x="-43495" y="3822495"/>
              <a:chExt cx="9180000" cy="138559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3495" y="3822495"/>
                <a:ext cx="9180000" cy="1385596"/>
                <a:chOff x="-103125" y="5107647"/>
                <a:chExt cx="9296683" cy="8009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3125" y="5107647"/>
                  <a:ext cx="9296683" cy="8009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43495" y="3838523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18" y="688005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85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1927</cp:revision>
  <cp:lastPrinted>2021-06-25T07:07:00Z</cp:lastPrinted>
  <dcterms:created xsi:type="dcterms:W3CDTF">2019-05-16T01:35:00Z</dcterms:created>
  <dcterms:modified xsi:type="dcterms:W3CDTF">2023-03-28T00:53:05Z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