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348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989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101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146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15" y="4147446"/>
            <a:ext cx="952013" cy="190402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8"/>
            <a:ext cx="9150774" cy="6310925"/>
            <a:chOff x="-7496" y="6822836"/>
            <a:chExt cx="9150774" cy="432837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6"/>
              <a:ext cx="9150774" cy="4328373"/>
              <a:chOff x="-14991" y="3822493"/>
              <a:chExt cx="9150774" cy="432837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50774" cy="4328373"/>
                <a:chOff x="-74259" y="5107647"/>
                <a:chExt cx="9267086" cy="250203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7086" cy="250203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85"/>
                    <a:gd name="connsiteY0" fmla="*/ 12547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12547 h 1750353"/>
                    <a:gd name="connsiteX0" fmla="*/ 0 w 9161685"/>
                    <a:gd name="connsiteY0" fmla="*/ 12547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12547 h 1750353"/>
                    <a:gd name="connsiteX0" fmla="*/ 0 w 9154420"/>
                    <a:gd name="connsiteY0" fmla="*/ 476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768 h 1750353"/>
                    <a:gd name="connsiteX0" fmla="*/ 0 w 9154420"/>
                    <a:gd name="connsiteY0" fmla="*/ 476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768 h 1750353"/>
                    <a:gd name="connsiteX0" fmla="*/ 0 w 9154420"/>
                    <a:gd name="connsiteY0" fmla="*/ 476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29831 h 1750353"/>
                    <a:gd name="connsiteX4" fmla="*/ 0 w 9154420"/>
                    <a:gd name="connsiteY4" fmla="*/ 476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76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29831"/>
                      </a:lnTo>
                      <a:cubicBezTo>
                        <a:pt x="5977" y="1203901"/>
                        <a:pt x="2988" y="530698"/>
                        <a:pt x="0" y="476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190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327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4525" y="6850391"/>
              <a:ext cx="1298753" cy="39505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654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301 L -0.00035 -0.8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"/>
          <a:stretch/>
        </p:blipFill>
        <p:spPr>
          <a:xfrm>
            <a:off x="0" y="704426"/>
            <a:ext cx="9144000" cy="62076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265" y="4928643"/>
            <a:ext cx="782116" cy="15642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6000" y="7051439"/>
            <a:ext cx="9180000" cy="5226426"/>
            <a:chOff x="-36000" y="6822839"/>
            <a:chExt cx="9180000" cy="56804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000" y="6822839"/>
              <a:ext cx="9180000" cy="5680465"/>
              <a:chOff x="-43495" y="3822496"/>
              <a:chExt cx="9180000" cy="56804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6238" y="3822496"/>
                <a:ext cx="9172743" cy="5680465"/>
                <a:chOff x="-95776" y="5107647"/>
                <a:chExt cx="9289334" cy="32836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5776" y="5107647"/>
                  <a:ext cx="9289334" cy="32836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83"/>
                    <a:gd name="connsiteY0" fmla="*/ 5743 h 1750353"/>
                    <a:gd name="connsiteX1" fmla="*/ 9147183 w 9147183"/>
                    <a:gd name="connsiteY1" fmla="*/ 0 h 1750353"/>
                    <a:gd name="connsiteX2" fmla="*/ 9145728 w 9147183"/>
                    <a:gd name="connsiteY2" fmla="*/ 1750353 h 1750353"/>
                    <a:gd name="connsiteX3" fmla="*/ 1728 w 9147183"/>
                    <a:gd name="connsiteY3" fmla="*/ 1732424 h 1750353"/>
                    <a:gd name="connsiteX4" fmla="*/ 0 w 9147183"/>
                    <a:gd name="connsiteY4" fmla="*/ 574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83" h="1750353">
                      <a:moveTo>
                        <a:pt x="0" y="5743"/>
                      </a:moveTo>
                      <a:lnTo>
                        <a:pt x="9147183" y="0"/>
                      </a:lnTo>
                      <a:cubicBezTo>
                        <a:pt x="9144195" y="561788"/>
                        <a:pt x="9148716" y="1188565"/>
                        <a:pt x="9145728" y="1750353"/>
                      </a:cubicBezTo>
                      <a:lnTo>
                        <a:pt x="1728" y="1732424"/>
                      </a:lnTo>
                      <a:cubicBezTo>
                        <a:pt x="-1260" y="1206494"/>
                        <a:pt x="2988" y="531673"/>
                        <a:pt x="0" y="574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43495" y="3838523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01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07 L 0.00208 -0.6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15" y="4147446"/>
            <a:ext cx="952013" cy="190402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967891"/>
            <a:ext cx="9144000" cy="5988754"/>
            <a:chOff x="-188925" y="6822836"/>
            <a:chExt cx="9144000" cy="41074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8925" y="6822836"/>
              <a:ext cx="9144000" cy="4107411"/>
              <a:chOff x="-196420" y="3822493"/>
              <a:chExt cx="9144000" cy="41074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96420" y="3822493"/>
                <a:ext cx="9144000" cy="4107411"/>
                <a:chOff x="-257994" y="5107647"/>
                <a:chExt cx="9260226" cy="23743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257994" y="5107647"/>
                  <a:ext cx="9260226" cy="23743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17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174 h 1750353"/>
                    <a:gd name="connsiteX0" fmla="*/ 0 w 9154420"/>
                    <a:gd name="connsiteY0" fmla="*/ 217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7610 h 1750353"/>
                    <a:gd name="connsiteX4" fmla="*/ 0 w 9154420"/>
                    <a:gd name="connsiteY4" fmla="*/ 217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174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7610"/>
                      </a:lnTo>
                      <a:cubicBezTo>
                        <a:pt x="-1288" y="1211680"/>
                        <a:pt x="2988" y="528104"/>
                        <a:pt x="0" y="217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242811" y="5107647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188924" y="3822493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654058" y="6849318"/>
              <a:ext cx="1298753" cy="39505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88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"/>
          <a:stretch/>
        </p:blipFill>
        <p:spPr>
          <a:xfrm>
            <a:off x="0" y="704426"/>
            <a:ext cx="9144000" cy="62076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265" y="4928643"/>
            <a:ext cx="782116" cy="15642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6125" y="2278680"/>
            <a:ext cx="9180125" cy="4762199"/>
            <a:chOff x="-36000" y="6822845"/>
            <a:chExt cx="9180125" cy="51759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000" y="6822845"/>
              <a:ext cx="9180000" cy="5175910"/>
              <a:chOff x="-43495" y="3822502"/>
              <a:chExt cx="9180000" cy="51759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859" y="3822502"/>
                <a:ext cx="9159364" cy="5175910"/>
                <a:chOff x="-82227" y="5107650"/>
                <a:chExt cx="9275785" cy="29919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227" y="5107650"/>
                  <a:ext cx="9275785" cy="29919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21801 w 9176221"/>
                    <a:gd name="connsiteY0" fmla="*/ 20326 h 1750353"/>
                    <a:gd name="connsiteX1" fmla="*/ 9176221 w 9176221"/>
                    <a:gd name="connsiteY1" fmla="*/ 0 h 1750353"/>
                    <a:gd name="connsiteX2" fmla="*/ 9174766 w 9176221"/>
                    <a:gd name="connsiteY2" fmla="*/ 1750353 h 1750353"/>
                    <a:gd name="connsiteX3" fmla="*/ 226 w 9176221"/>
                    <a:gd name="connsiteY3" fmla="*/ 1732424 h 1750353"/>
                    <a:gd name="connsiteX4" fmla="*/ 21801 w 9176221"/>
                    <a:gd name="connsiteY4" fmla="*/ 20326 h 1750353"/>
                    <a:gd name="connsiteX0" fmla="*/ 0 w 9177325"/>
                    <a:gd name="connsiteY0" fmla="*/ 16311 h 1750353"/>
                    <a:gd name="connsiteX1" fmla="*/ 9177325 w 9177325"/>
                    <a:gd name="connsiteY1" fmla="*/ 0 h 1750353"/>
                    <a:gd name="connsiteX2" fmla="*/ 9175870 w 9177325"/>
                    <a:gd name="connsiteY2" fmla="*/ 1750353 h 1750353"/>
                    <a:gd name="connsiteX3" fmla="*/ 1330 w 9177325"/>
                    <a:gd name="connsiteY3" fmla="*/ 1732424 h 1750353"/>
                    <a:gd name="connsiteX4" fmla="*/ 0 w 9177325"/>
                    <a:gd name="connsiteY4" fmla="*/ 1631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7325" h="1750353">
                      <a:moveTo>
                        <a:pt x="0" y="16311"/>
                      </a:moveTo>
                      <a:lnTo>
                        <a:pt x="9177325" y="0"/>
                      </a:lnTo>
                      <a:cubicBezTo>
                        <a:pt x="9174337" y="561788"/>
                        <a:pt x="9178858" y="1188565"/>
                        <a:pt x="9175870" y="1750353"/>
                      </a:cubicBezTo>
                      <a:lnTo>
                        <a:pt x="1330" y="1732424"/>
                      </a:lnTo>
                      <a:cubicBezTo>
                        <a:pt x="-1658" y="1206494"/>
                        <a:pt x="2988" y="542241"/>
                        <a:pt x="0" y="1631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43495" y="3838523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8477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4486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1927</cp:revision>
  <cp:lastPrinted>2021-06-25T07:07:00Z</cp:lastPrinted>
  <dcterms:created xsi:type="dcterms:W3CDTF">2019-05-16T01:35:00Z</dcterms:created>
  <dcterms:modified xsi:type="dcterms:W3CDTF">2023-03-28T00:46:07Z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