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58" r:id="rId2"/>
    <p:sldId id="259" r:id="rId3"/>
    <p:sldId id="260" r:id="rId4"/>
    <p:sldId id="261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30" autoAdjust="0"/>
    <p:restoredTop sz="93253" autoAdjust="0"/>
  </p:normalViewPr>
  <p:slideViewPr>
    <p:cSldViewPr snapToGrid="0">
      <p:cViewPr>
        <p:scale>
          <a:sx n="125" d="100"/>
          <a:sy n="125" d="100"/>
        </p:scale>
        <p:origin x="768" y="-186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309093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052958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820718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265619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02" t="13372" r="21437" b="26101"/>
          <a:stretch/>
        </p:blipFill>
        <p:spPr>
          <a:xfrm>
            <a:off x="0" y="646251"/>
            <a:ext cx="9144000" cy="6226988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1737" y="4641172"/>
            <a:ext cx="365884" cy="731768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0" y="6959594"/>
            <a:ext cx="9144000" cy="3405857"/>
            <a:chOff x="-7496" y="6822835"/>
            <a:chExt cx="9144000" cy="2773379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7496" y="6822835"/>
              <a:ext cx="9144000" cy="2773379"/>
              <a:chOff x="-14991" y="3822492"/>
              <a:chExt cx="9144000" cy="2773379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14991" y="3822493"/>
                <a:ext cx="9144000" cy="2773378"/>
                <a:chOff x="-74259" y="5107647"/>
                <a:chExt cx="9260226" cy="1603162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74259" y="5107647"/>
                  <a:ext cx="9260226" cy="1603162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0 w 9154420"/>
                    <a:gd name="connsiteY0" fmla="*/ 4662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4662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4662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30592"/>
                        <a:pt x="0" y="4662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7"/>
                  <a:ext cx="9245043" cy="9267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>
                <a:off x="-7495" y="3822492"/>
                <a:ext cx="9136504" cy="1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1" y="6854637"/>
              <a:ext cx="1298753" cy="476181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0.45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1057904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.01922 L 0 -0.2532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363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906" b="16671"/>
          <a:stretch/>
        </p:blipFill>
        <p:spPr>
          <a:xfrm>
            <a:off x="-7496" y="707887"/>
            <a:ext cx="9168426" cy="615503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0308" y="5764407"/>
            <a:ext cx="263318" cy="526635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13" name="グループ化 12"/>
          <p:cNvGrpSpPr/>
          <p:nvPr/>
        </p:nvGrpSpPr>
        <p:grpSpPr>
          <a:xfrm>
            <a:off x="-7496" y="7051438"/>
            <a:ext cx="9151496" cy="1208640"/>
            <a:chOff x="0" y="6822838"/>
            <a:chExt cx="9144000" cy="1313639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2838"/>
              <a:ext cx="9144000" cy="1313639"/>
              <a:chOff x="-7495" y="3822495"/>
              <a:chExt cx="9144000" cy="1313639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7495" y="3822495"/>
                <a:ext cx="9144000" cy="1313639"/>
                <a:chOff x="-66667" y="5107647"/>
                <a:chExt cx="9260225" cy="759354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66667" y="5107647"/>
                  <a:ext cx="9260225" cy="759354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7"/>
                  <a:ext cx="9252634" cy="9266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5"/>
                <a:ext cx="9144000" cy="2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41562" y="6868210"/>
              <a:ext cx="1298753" cy="635577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0.45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937781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52 0.00301 L 0.00052 -0.116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97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02" t="13372" r="21437" b="26101"/>
          <a:stretch/>
        </p:blipFill>
        <p:spPr>
          <a:xfrm>
            <a:off x="-30481" y="594360"/>
            <a:ext cx="9220201" cy="627888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1737" y="4641172"/>
            <a:ext cx="365884" cy="731768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36579" y="5248200"/>
            <a:ext cx="9180579" cy="1708181"/>
            <a:chOff x="-13572" y="6822835"/>
            <a:chExt cx="9150076" cy="1390967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13572" y="6822835"/>
              <a:ext cx="9150075" cy="1390967"/>
              <a:chOff x="-21067" y="3822492"/>
              <a:chExt cx="9150075" cy="1390967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21067" y="3822492"/>
                <a:ext cx="9150075" cy="1390967"/>
                <a:chOff x="-80412" y="5107647"/>
                <a:chExt cx="9266378" cy="804054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80412" y="5107647"/>
                  <a:ext cx="9266378" cy="804054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3806 w 9158226"/>
                    <a:gd name="connsiteY0" fmla="*/ 20326 h 1750353"/>
                    <a:gd name="connsiteX1" fmla="*/ 9158226 w 9158226"/>
                    <a:gd name="connsiteY1" fmla="*/ 0 h 1750353"/>
                    <a:gd name="connsiteX2" fmla="*/ 9156771 w 9158226"/>
                    <a:gd name="connsiteY2" fmla="*/ 1750353 h 1750353"/>
                    <a:gd name="connsiteX3" fmla="*/ 606 w 9158226"/>
                    <a:gd name="connsiteY3" fmla="*/ 1707438 h 1750353"/>
                    <a:gd name="connsiteX4" fmla="*/ 3806 w 9158226"/>
                    <a:gd name="connsiteY4" fmla="*/ 20326 h 1750353"/>
                    <a:gd name="connsiteX0" fmla="*/ 0 w 9160503"/>
                    <a:gd name="connsiteY0" fmla="*/ 20326 h 1750353"/>
                    <a:gd name="connsiteX1" fmla="*/ 9160503 w 9160503"/>
                    <a:gd name="connsiteY1" fmla="*/ 0 h 1750353"/>
                    <a:gd name="connsiteX2" fmla="*/ 9159048 w 9160503"/>
                    <a:gd name="connsiteY2" fmla="*/ 1750353 h 1750353"/>
                    <a:gd name="connsiteX3" fmla="*/ 2883 w 9160503"/>
                    <a:gd name="connsiteY3" fmla="*/ 1707438 h 1750353"/>
                    <a:gd name="connsiteX4" fmla="*/ 0 w 9160503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0503" h="1750353">
                      <a:moveTo>
                        <a:pt x="0" y="20326"/>
                      </a:moveTo>
                      <a:lnTo>
                        <a:pt x="9160503" y="0"/>
                      </a:lnTo>
                      <a:cubicBezTo>
                        <a:pt x="9157515" y="561788"/>
                        <a:pt x="9162036" y="1188565"/>
                        <a:pt x="9159048" y="1750353"/>
                      </a:cubicBezTo>
                      <a:lnTo>
                        <a:pt x="2883" y="1707438"/>
                      </a:lnTo>
                      <a:cubicBezTo>
                        <a:pt x="-105" y="1181508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7"/>
                  <a:ext cx="9245042" cy="9267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>
                <a:off x="-7495" y="3822492"/>
                <a:ext cx="9136503" cy="0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1" y="6853422"/>
              <a:ext cx="1298753" cy="476181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0.45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583699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pic>
        <p:nvPicPr>
          <p:cNvPr id="14" name="図 1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906" b="16671"/>
          <a:stretch/>
        </p:blipFill>
        <p:spPr>
          <a:xfrm>
            <a:off x="-7496" y="707887"/>
            <a:ext cx="9168426" cy="6155030"/>
          </a:xfrm>
          <a:prstGeom prst="rect">
            <a:avLst/>
          </a:prstGeom>
        </p:spPr>
      </p:pic>
      <p:pic>
        <p:nvPicPr>
          <p:cNvPr id="16" name="図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0308" y="5764407"/>
            <a:ext cx="263318" cy="526635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11328" y="6230817"/>
            <a:ext cx="9157018" cy="695768"/>
            <a:chOff x="-13018" y="6822836"/>
            <a:chExt cx="9157018" cy="756212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13018" y="6822836"/>
              <a:ext cx="9157018" cy="756212"/>
              <a:chOff x="-20513" y="3822493"/>
              <a:chExt cx="9157018" cy="756212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20513" y="3822502"/>
                <a:ext cx="9157018" cy="756203"/>
                <a:chOff x="-79851" y="5107651"/>
                <a:chExt cx="9273409" cy="437126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79851" y="5107651"/>
                  <a:ext cx="9273409" cy="437126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3833 w 9158253"/>
                    <a:gd name="connsiteY0" fmla="*/ 20326 h 1750353"/>
                    <a:gd name="connsiteX1" fmla="*/ 9158253 w 9158253"/>
                    <a:gd name="connsiteY1" fmla="*/ 0 h 1750353"/>
                    <a:gd name="connsiteX2" fmla="*/ 9156798 w 9158253"/>
                    <a:gd name="connsiteY2" fmla="*/ 1750353 h 1750353"/>
                    <a:gd name="connsiteX3" fmla="*/ 605 w 9158253"/>
                    <a:gd name="connsiteY3" fmla="*/ 1732423 h 1750353"/>
                    <a:gd name="connsiteX4" fmla="*/ 3833 w 9158253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8253" h="1750353">
                      <a:moveTo>
                        <a:pt x="3833" y="20326"/>
                      </a:moveTo>
                      <a:lnTo>
                        <a:pt x="9158253" y="0"/>
                      </a:lnTo>
                      <a:cubicBezTo>
                        <a:pt x="9155265" y="561788"/>
                        <a:pt x="9159786" y="1188565"/>
                        <a:pt x="9156798" y="1750353"/>
                      </a:cubicBezTo>
                      <a:lnTo>
                        <a:pt x="605" y="1732423"/>
                      </a:lnTo>
                      <a:cubicBezTo>
                        <a:pt x="-2383" y="1206493"/>
                        <a:pt x="6821" y="546256"/>
                        <a:pt x="3833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51"/>
                  <a:ext cx="9252634" cy="9263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>
                <a:off x="-7495" y="3822493"/>
                <a:ext cx="9144000" cy="9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43557" y="6866848"/>
              <a:ext cx="1298753" cy="635577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0.45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433885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11399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1926</cp:revision>
  <cp:lastPrinted>2021-06-25T07:07:00Z</cp:lastPrinted>
  <dcterms:created xsi:type="dcterms:W3CDTF">2019-05-16T01:35:00Z</dcterms:created>
  <dcterms:modified xsi:type="dcterms:W3CDTF">2023-03-28T00:37:50Z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