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633" r:id="rId2"/>
    <p:sldId id="637" r:id="rId3"/>
    <p:sldId id="639" r:id="rId4"/>
    <p:sldId id="640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273" autoAdjust="0"/>
    <p:restoredTop sz="60369" autoAdjust="0"/>
  </p:normalViewPr>
  <p:slideViewPr>
    <p:cSldViewPr snapToGrid="0">
      <p:cViewPr>
        <p:scale>
          <a:sx n="75" d="100"/>
          <a:sy n="75" d="100"/>
        </p:scale>
        <p:origin x="2136" y="90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39029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270361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8061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566089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056"/>
          <a:stretch/>
        </p:blipFill>
        <p:spPr>
          <a:xfrm>
            <a:off x="0" y="707885"/>
            <a:ext cx="9144000" cy="6168403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222692" y="4858512"/>
            <a:ext cx="358422" cy="716845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7051241"/>
            <a:ext cx="9136504" cy="3339049"/>
            <a:chOff x="0" y="6820947"/>
            <a:chExt cx="9144000" cy="3339049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0947"/>
              <a:ext cx="9144000" cy="3339049"/>
              <a:chOff x="-7495" y="3820604"/>
              <a:chExt cx="9144000" cy="3339049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495" y="3820604"/>
                <a:ext cx="9144000" cy="3339049"/>
                <a:chOff x="-66667" y="5106554"/>
                <a:chExt cx="9260225" cy="1930150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667" y="5106554"/>
                  <a:ext cx="9260225" cy="1930150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54420"/>
                    <a:gd name="connsiteY0" fmla="*/ 0 h 1751343"/>
                    <a:gd name="connsiteX1" fmla="*/ 9154420 w 9154420"/>
                    <a:gd name="connsiteY1" fmla="*/ 990 h 1751343"/>
                    <a:gd name="connsiteX2" fmla="*/ 9152965 w 9154420"/>
                    <a:gd name="connsiteY2" fmla="*/ 1751343 h 1751343"/>
                    <a:gd name="connsiteX3" fmla="*/ 8965 w 9154420"/>
                    <a:gd name="connsiteY3" fmla="*/ 1733414 h 1751343"/>
                    <a:gd name="connsiteX4" fmla="*/ 0 w 9154420"/>
                    <a:gd name="connsiteY4" fmla="*/ 0 h 1751343"/>
                    <a:gd name="connsiteX0" fmla="*/ 0 w 9154420"/>
                    <a:gd name="connsiteY0" fmla="*/ 0 h 1751343"/>
                    <a:gd name="connsiteX1" fmla="*/ 9154420 w 9154420"/>
                    <a:gd name="connsiteY1" fmla="*/ 990 h 1751343"/>
                    <a:gd name="connsiteX2" fmla="*/ 9152965 w 9154420"/>
                    <a:gd name="connsiteY2" fmla="*/ 1751343 h 1751343"/>
                    <a:gd name="connsiteX3" fmla="*/ 2178 w 9154420"/>
                    <a:gd name="connsiteY3" fmla="*/ 1733414 h 1751343"/>
                    <a:gd name="connsiteX4" fmla="*/ 0 w 9154420"/>
                    <a:gd name="connsiteY4" fmla="*/ 0 h 17513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1343">
                      <a:moveTo>
                        <a:pt x="0" y="0"/>
                      </a:moveTo>
                      <a:lnTo>
                        <a:pt x="9154420" y="990"/>
                      </a:lnTo>
                      <a:cubicBezTo>
                        <a:pt x="9151432" y="562778"/>
                        <a:pt x="9155953" y="1189555"/>
                        <a:pt x="9152965" y="1751343"/>
                      </a:cubicBezTo>
                      <a:lnTo>
                        <a:pt x="2178" y="1733414"/>
                      </a:lnTo>
                      <a:cubicBezTo>
                        <a:pt x="-810" y="1207484"/>
                        <a:pt x="2988" y="525930"/>
                        <a:pt x="0" y="0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5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1"/>
                <a:ext cx="9144000" cy="2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247" y="686234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0.87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724845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87 -0.00162 L 0.00087 -0.2597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9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496" y="-764"/>
            <a:ext cx="9151496" cy="6858765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9126" y="4639055"/>
            <a:ext cx="548324" cy="1096647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10160" y="6967352"/>
            <a:ext cx="9146664" cy="3991898"/>
            <a:chOff x="-10160" y="6967352"/>
            <a:chExt cx="9146664" cy="3991898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0160" y="6967352"/>
              <a:ext cx="9146664" cy="3991898"/>
              <a:chOff x="-17655" y="3967009"/>
              <a:chExt cx="9146664" cy="3991898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17655" y="3967009"/>
                <a:ext cx="9146664" cy="3991898"/>
                <a:chOff x="-76956" y="5191183"/>
                <a:chExt cx="9262923" cy="2307531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76956" y="5191183"/>
                  <a:ext cx="9262923" cy="2307531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64600"/>
                    <a:gd name="connsiteY0" fmla="*/ 0 h 1752327"/>
                    <a:gd name="connsiteX1" fmla="*/ 9164600 w 9164600"/>
                    <a:gd name="connsiteY1" fmla="*/ 1974 h 1752327"/>
                    <a:gd name="connsiteX2" fmla="*/ 9163145 w 9164600"/>
                    <a:gd name="connsiteY2" fmla="*/ 1752327 h 1752327"/>
                    <a:gd name="connsiteX3" fmla="*/ 19145 w 9164600"/>
                    <a:gd name="connsiteY3" fmla="*/ 1734398 h 1752327"/>
                    <a:gd name="connsiteX4" fmla="*/ 0 w 9164600"/>
                    <a:gd name="connsiteY4" fmla="*/ 0 h 1752327"/>
                    <a:gd name="connsiteX0" fmla="*/ 0 w 9164600"/>
                    <a:gd name="connsiteY0" fmla="*/ 0 h 1752327"/>
                    <a:gd name="connsiteX1" fmla="*/ 9164600 w 9164600"/>
                    <a:gd name="connsiteY1" fmla="*/ 1974 h 1752327"/>
                    <a:gd name="connsiteX2" fmla="*/ 9163145 w 9164600"/>
                    <a:gd name="connsiteY2" fmla="*/ 1752327 h 1752327"/>
                    <a:gd name="connsiteX3" fmla="*/ 8966 w 9164600"/>
                    <a:gd name="connsiteY3" fmla="*/ 1734398 h 1752327"/>
                    <a:gd name="connsiteX4" fmla="*/ 0 w 9164600"/>
                    <a:gd name="connsiteY4" fmla="*/ 0 h 17523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4600" h="1752327">
                      <a:moveTo>
                        <a:pt x="0" y="0"/>
                      </a:moveTo>
                      <a:lnTo>
                        <a:pt x="9164600" y="1974"/>
                      </a:lnTo>
                      <a:cubicBezTo>
                        <a:pt x="9161612" y="563762"/>
                        <a:pt x="9166133" y="1190539"/>
                        <a:pt x="9163145" y="1752327"/>
                      </a:cubicBezTo>
                      <a:lnTo>
                        <a:pt x="8966" y="1734398"/>
                      </a:lnTo>
                      <a:cubicBezTo>
                        <a:pt x="5978" y="1208468"/>
                        <a:pt x="2988" y="525930"/>
                        <a:pt x="0" y="0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66667" y="5193783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14991" y="3971506"/>
                <a:ext cx="9144000" cy="4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1" y="7023834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0.87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164293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04 0.00857 L 0.00087 -0.2497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" y="-129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056"/>
          <a:stretch/>
        </p:blipFill>
        <p:spPr>
          <a:xfrm>
            <a:off x="0" y="707885"/>
            <a:ext cx="9144000" cy="6168403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222692" y="4858512"/>
            <a:ext cx="358422" cy="716845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4616" y="5269758"/>
            <a:ext cx="9148616" cy="1705595"/>
            <a:chOff x="-4616" y="6822319"/>
            <a:chExt cx="9148616" cy="1705595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4616" y="6822319"/>
              <a:ext cx="9148616" cy="1705595"/>
              <a:chOff x="-12111" y="3821976"/>
              <a:chExt cx="9148616" cy="1705595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12111" y="3821976"/>
                <a:ext cx="9148616" cy="1705595"/>
                <a:chOff x="-71342" y="5107344"/>
                <a:chExt cx="9264900" cy="985925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71342" y="5107344"/>
                  <a:ext cx="9264900" cy="985925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64600"/>
                    <a:gd name="connsiteY0" fmla="*/ 0 h 1750887"/>
                    <a:gd name="connsiteX1" fmla="*/ 9164600 w 9164600"/>
                    <a:gd name="connsiteY1" fmla="*/ 534 h 1750887"/>
                    <a:gd name="connsiteX2" fmla="*/ 9163145 w 9164600"/>
                    <a:gd name="connsiteY2" fmla="*/ 1750887 h 1750887"/>
                    <a:gd name="connsiteX3" fmla="*/ 19145 w 9164600"/>
                    <a:gd name="connsiteY3" fmla="*/ 1732958 h 1750887"/>
                    <a:gd name="connsiteX4" fmla="*/ 0 w 9164600"/>
                    <a:gd name="connsiteY4" fmla="*/ 0 h 1750887"/>
                    <a:gd name="connsiteX0" fmla="*/ 11741 w 9176341"/>
                    <a:gd name="connsiteY0" fmla="*/ 0 h 1750887"/>
                    <a:gd name="connsiteX1" fmla="*/ 9176341 w 9176341"/>
                    <a:gd name="connsiteY1" fmla="*/ 534 h 1750887"/>
                    <a:gd name="connsiteX2" fmla="*/ 9174886 w 9176341"/>
                    <a:gd name="connsiteY2" fmla="*/ 1750887 h 1750887"/>
                    <a:gd name="connsiteX3" fmla="*/ 347 w 9176341"/>
                    <a:gd name="connsiteY3" fmla="*/ 1722528 h 1750887"/>
                    <a:gd name="connsiteX4" fmla="*/ 11741 w 9176341"/>
                    <a:gd name="connsiteY4" fmla="*/ 0 h 1750887"/>
                    <a:gd name="connsiteX0" fmla="*/ 0 w 9164600"/>
                    <a:gd name="connsiteY0" fmla="*/ 0 h 1750887"/>
                    <a:gd name="connsiteX1" fmla="*/ 9164600 w 9164600"/>
                    <a:gd name="connsiteY1" fmla="*/ 534 h 1750887"/>
                    <a:gd name="connsiteX2" fmla="*/ 9163145 w 9164600"/>
                    <a:gd name="connsiteY2" fmla="*/ 1750887 h 1750887"/>
                    <a:gd name="connsiteX3" fmla="*/ 19145 w 9164600"/>
                    <a:gd name="connsiteY3" fmla="*/ 1691239 h 1750887"/>
                    <a:gd name="connsiteX4" fmla="*/ 0 w 9164600"/>
                    <a:gd name="connsiteY4" fmla="*/ 0 h 1750887"/>
                    <a:gd name="connsiteX0" fmla="*/ 1956 w 9166556"/>
                    <a:gd name="connsiteY0" fmla="*/ 0 h 1750887"/>
                    <a:gd name="connsiteX1" fmla="*/ 9166556 w 9166556"/>
                    <a:gd name="connsiteY1" fmla="*/ 534 h 1750887"/>
                    <a:gd name="connsiteX2" fmla="*/ 9165101 w 9166556"/>
                    <a:gd name="connsiteY2" fmla="*/ 1750887 h 1750887"/>
                    <a:gd name="connsiteX3" fmla="*/ 742 w 9166556"/>
                    <a:gd name="connsiteY3" fmla="*/ 1691239 h 1750887"/>
                    <a:gd name="connsiteX4" fmla="*/ 1956 w 9166556"/>
                    <a:gd name="connsiteY4" fmla="*/ 0 h 17508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6556" h="1750887">
                      <a:moveTo>
                        <a:pt x="1956" y="0"/>
                      </a:moveTo>
                      <a:lnTo>
                        <a:pt x="9166556" y="534"/>
                      </a:lnTo>
                      <a:cubicBezTo>
                        <a:pt x="9163568" y="562322"/>
                        <a:pt x="9168089" y="1189099"/>
                        <a:pt x="9165101" y="1750887"/>
                      </a:cubicBezTo>
                      <a:lnTo>
                        <a:pt x="742" y="1691239"/>
                      </a:lnTo>
                      <a:cubicBezTo>
                        <a:pt x="-2246" y="1165309"/>
                        <a:pt x="4944" y="525930"/>
                        <a:pt x="1956" y="0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5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7495" y="3822493"/>
                <a:ext cx="9144000" cy="3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247" y="686118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0.87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538040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496" y="-764"/>
            <a:ext cx="9151496" cy="6858765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9126" y="4639055"/>
            <a:ext cx="548324" cy="1096647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7496" y="5259892"/>
            <a:ext cx="9151496" cy="1730191"/>
            <a:chOff x="-7496" y="6971852"/>
            <a:chExt cx="9144000" cy="1730191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7496" y="6971852"/>
              <a:ext cx="9144000" cy="1730191"/>
              <a:chOff x="-14991" y="3971509"/>
              <a:chExt cx="9144000" cy="1730191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14991" y="3971509"/>
                <a:ext cx="9144000" cy="1730191"/>
                <a:chOff x="-74258" y="5193783"/>
                <a:chExt cx="9260225" cy="1000143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74258" y="5193783"/>
                  <a:ext cx="9260225" cy="1000143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54420"/>
                    <a:gd name="connsiteY0" fmla="*/ 12617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12617 h 1750353"/>
                    <a:gd name="connsiteX0" fmla="*/ 14246 w 9168666"/>
                    <a:gd name="connsiteY0" fmla="*/ 12617 h 1750353"/>
                    <a:gd name="connsiteX1" fmla="*/ 9168666 w 9168666"/>
                    <a:gd name="connsiteY1" fmla="*/ 0 h 1750353"/>
                    <a:gd name="connsiteX2" fmla="*/ 9167211 w 9168666"/>
                    <a:gd name="connsiteY2" fmla="*/ 1750353 h 1750353"/>
                    <a:gd name="connsiteX3" fmla="*/ 306 w 9168666"/>
                    <a:gd name="connsiteY3" fmla="*/ 1740133 h 1750353"/>
                    <a:gd name="connsiteX4" fmla="*/ 14246 w 9168666"/>
                    <a:gd name="connsiteY4" fmla="*/ 12617 h 1750353"/>
                    <a:gd name="connsiteX0" fmla="*/ 0 w 9154420"/>
                    <a:gd name="connsiteY0" fmla="*/ 12617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1329 w 9154420"/>
                    <a:gd name="connsiteY3" fmla="*/ 1732424 h 1750353"/>
                    <a:gd name="connsiteX4" fmla="*/ 0 w 9154420"/>
                    <a:gd name="connsiteY4" fmla="*/ 12617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12617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1329" y="1732424"/>
                      </a:lnTo>
                      <a:cubicBezTo>
                        <a:pt x="-1659" y="1206494"/>
                        <a:pt x="2988" y="538547"/>
                        <a:pt x="0" y="12617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66667" y="5193783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14991" y="3971509"/>
                <a:ext cx="9144000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1" y="7012404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0.87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026074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8742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1674</cp:revision>
  <cp:lastPrinted>2021-06-25T07:07:00Z</cp:lastPrinted>
  <dcterms:created xsi:type="dcterms:W3CDTF">2019-05-16T01:35:00Z</dcterms:created>
  <dcterms:modified xsi:type="dcterms:W3CDTF">2023-03-28T01:09:32Z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