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66" d="100"/>
          <a:sy n="66" d="100"/>
        </p:scale>
        <p:origin x="2472" y="9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42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537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395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95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3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019" y="3569109"/>
            <a:ext cx="1139069" cy="210074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4277" y="6959598"/>
            <a:ext cx="9170119" cy="6794773"/>
            <a:chOff x="-14277" y="6822837"/>
            <a:chExt cx="9170119" cy="553296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277" y="6822837"/>
              <a:ext cx="9170119" cy="5532961"/>
              <a:chOff x="-21772" y="3822494"/>
              <a:chExt cx="9170119" cy="553296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772" y="3822495"/>
                <a:ext cx="9170119" cy="5532960"/>
                <a:chOff x="-81126" y="5107646"/>
                <a:chExt cx="9286676" cy="319834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126" y="5107646"/>
                  <a:ext cx="9286676" cy="319834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76235"/>
                    <a:gd name="connsiteY0" fmla="*/ 3580 h 1750353"/>
                    <a:gd name="connsiteX1" fmla="*/ 9176235 w 9176235"/>
                    <a:gd name="connsiteY1" fmla="*/ 0 h 1750353"/>
                    <a:gd name="connsiteX2" fmla="*/ 9174780 w 9176235"/>
                    <a:gd name="connsiteY2" fmla="*/ 1750353 h 1750353"/>
                    <a:gd name="connsiteX3" fmla="*/ 30780 w 9176235"/>
                    <a:gd name="connsiteY3" fmla="*/ 1732424 h 1750353"/>
                    <a:gd name="connsiteX4" fmla="*/ 0 w 9176235"/>
                    <a:gd name="connsiteY4" fmla="*/ 3580 h 1750353"/>
                    <a:gd name="connsiteX0" fmla="*/ 0 w 9176235"/>
                    <a:gd name="connsiteY0" fmla="*/ 3580 h 1750353"/>
                    <a:gd name="connsiteX1" fmla="*/ 9176235 w 9176235"/>
                    <a:gd name="connsiteY1" fmla="*/ 0 h 1750353"/>
                    <a:gd name="connsiteX2" fmla="*/ 9174780 w 9176235"/>
                    <a:gd name="connsiteY2" fmla="*/ 1750353 h 1750353"/>
                    <a:gd name="connsiteX3" fmla="*/ 1695 w 9176235"/>
                    <a:gd name="connsiteY3" fmla="*/ 1732424 h 1750353"/>
                    <a:gd name="connsiteX4" fmla="*/ 0 w 9176235"/>
                    <a:gd name="connsiteY4" fmla="*/ 3580 h 1750353"/>
                    <a:gd name="connsiteX0" fmla="*/ 0 w 9176235"/>
                    <a:gd name="connsiteY0" fmla="*/ 3580 h 1739189"/>
                    <a:gd name="connsiteX1" fmla="*/ 9176235 w 9176235"/>
                    <a:gd name="connsiteY1" fmla="*/ 0 h 1739189"/>
                    <a:gd name="connsiteX2" fmla="*/ 9152966 w 9176235"/>
                    <a:gd name="connsiteY2" fmla="*/ 1739189 h 1739189"/>
                    <a:gd name="connsiteX3" fmla="*/ 1695 w 9176235"/>
                    <a:gd name="connsiteY3" fmla="*/ 1732424 h 1739189"/>
                    <a:gd name="connsiteX4" fmla="*/ 0 w 9176235"/>
                    <a:gd name="connsiteY4" fmla="*/ 3580 h 1739189"/>
                    <a:gd name="connsiteX0" fmla="*/ 0 w 9211109"/>
                    <a:gd name="connsiteY0" fmla="*/ 3580 h 1745125"/>
                    <a:gd name="connsiteX1" fmla="*/ 9176235 w 9211109"/>
                    <a:gd name="connsiteY1" fmla="*/ 0 h 1745125"/>
                    <a:gd name="connsiteX2" fmla="*/ 9210953 w 9211109"/>
                    <a:gd name="connsiteY2" fmla="*/ 1745125 h 1745125"/>
                    <a:gd name="connsiteX3" fmla="*/ 1695 w 9211109"/>
                    <a:gd name="connsiteY3" fmla="*/ 1732424 h 1745125"/>
                    <a:gd name="connsiteX4" fmla="*/ 0 w 9211109"/>
                    <a:gd name="connsiteY4" fmla="*/ 3580 h 1745125"/>
                    <a:gd name="connsiteX0" fmla="*/ 0 w 9188101"/>
                    <a:gd name="connsiteY0" fmla="*/ 3580 h 1742157"/>
                    <a:gd name="connsiteX1" fmla="*/ 9176235 w 9188101"/>
                    <a:gd name="connsiteY1" fmla="*/ 0 h 1742157"/>
                    <a:gd name="connsiteX2" fmla="*/ 9187757 w 9188101"/>
                    <a:gd name="connsiteY2" fmla="*/ 1742157 h 1742157"/>
                    <a:gd name="connsiteX3" fmla="*/ 1695 w 9188101"/>
                    <a:gd name="connsiteY3" fmla="*/ 1732424 h 1742157"/>
                    <a:gd name="connsiteX4" fmla="*/ 0 w 9188101"/>
                    <a:gd name="connsiteY4" fmla="*/ 3580 h 1742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8101" h="1742157">
                      <a:moveTo>
                        <a:pt x="0" y="3580"/>
                      </a:moveTo>
                      <a:lnTo>
                        <a:pt x="9176235" y="0"/>
                      </a:lnTo>
                      <a:cubicBezTo>
                        <a:pt x="9173247" y="561788"/>
                        <a:pt x="9190745" y="1180369"/>
                        <a:pt x="9187757" y="1742157"/>
                      </a:cubicBezTo>
                      <a:lnTo>
                        <a:pt x="1695" y="1732424"/>
                      </a:lnTo>
                      <a:cubicBezTo>
                        <a:pt x="-1293" y="1206494"/>
                        <a:pt x="2988" y="529510"/>
                        <a:pt x="0" y="358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3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3999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015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852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81481E-6 L 3.61111E-6 -0.91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" b="9287"/>
          <a:stretch/>
        </p:blipFill>
        <p:spPr>
          <a:xfrm>
            <a:off x="0" y="204734"/>
            <a:ext cx="9144000" cy="66706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3" y="4978399"/>
            <a:ext cx="546559" cy="1008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49088"/>
            <a:ext cx="9144125" cy="6362113"/>
            <a:chOff x="0" y="6820284"/>
            <a:chExt cx="9144125" cy="691481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0284"/>
              <a:ext cx="9144000" cy="6914814"/>
              <a:chOff x="-7495" y="3819941"/>
              <a:chExt cx="9144000" cy="691481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5802" y="3819941"/>
                <a:ext cx="9142307" cy="6914814"/>
                <a:chOff x="-64952" y="5106170"/>
                <a:chExt cx="9258510" cy="39971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4952" y="5106170"/>
                  <a:ext cx="9258510" cy="39971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744 w 9145929"/>
                    <a:gd name="connsiteY0" fmla="*/ 0 h 1750999"/>
                    <a:gd name="connsiteX1" fmla="*/ 9145929 w 9145929"/>
                    <a:gd name="connsiteY1" fmla="*/ 646 h 1750999"/>
                    <a:gd name="connsiteX2" fmla="*/ 9144474 w 9145929"/>
                    <a:gd name="connsiteY2" fmla="*/ 1750999 h 1750999"/>
                    <a:gd name="connsiteX3" fmla="*/ 474 w 9145929"/>
                    <a:gd name="connsiteY3" fmla="*/ 1733070 h 1750999"/>
                    <a:gd name="connsiteX4" fmla="*/ 6744 w 9145929"/>
                    <a:gd name="connsiteY4" fmla="*/ 0 h 1750999"/>
                    <a:gd name="connsiteX0" fmla="*/ 6744 w 9145929"/>
                    <a:gd name="connsiteY0" fmla="*/ 0 h 1750999"/>
                    <a:gd name="connsiteX1" fmla="*/ 9145929 w 9145929"/>
                    <a:gd name="connsiteY1" fmla="*/ 646 h 1750999"/>
                    <a:gd name="connsiteX2" fmla="*/ 9144474 w 9145929"/>
                    <a:gd name="connsiteY2" fmla="*/ 1750999 h 1750999"/>
                    <a:gd name="connsiteX3" fmla="*/ 474 w 9145929"/>
                    <a:gd name="connsiteY3" fmla="*/ 1733070 h 1750999"/>
                    <a:gd name="connsiteX4" fmla="*/ 6744 w 9145929"/>
                    <a:gd name="connsiteY4" fmla="*/ 0 h 1750999"/>
                    <a:gd name="connsiteX0" fmla="*/ 0 w 9139185"/>
                    <a:gd name="connsiteY0" fmla="*/ 0 h 1750999"/>
                    <a:gd name="connsiteX1" fmla="*/ 9139185 w 9139185"/>
                    <a:gd name="connsiteY1" fmla="*/ 646 h 1750999"/>
                    <a:gd name="connsiteX2" fmla="*/ 9137730 w 9139185"/>
                    <a:gd name="connsiteY2" fmla="*/ 1750999 h 1750999"/>
                    <a:gd name="connsiteX3" fmla="*/ 1347 w 9139185"/>
                    <a:gd name="connsiteY3" fmla="*/ 1730973 h 1750999"/>
                    <a:gd name="connsiteX4" fmla="*/ 0 w 9139185"/>
                    <a:gd name="connsiteY4" fmla="*/ 0 h 1750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39185" h="1750999">
                      <a:moveTo>
                        <a:pt x="0" y="0"/>
                      </a:moveTo>
                      <a:lnTo>
                        <a:pt x="9139185" y="646"/>
                      </a:lnTo>
                      <a:cubicBezTo>
                        <a:pt x="9136197" y="562434"/>
                        <a:pt x="9140718" y="1189211"/>
                        <a:pt x="9137730" y="1750999"/>
                      </a:cubicBezTo>
                      <a:lnTo>
                        <a:pt x="1347" y="1730973"/>
                      </a:lnTo>
                      <a:cubicBezTo>
                        <a:pt x="-1641" y="1205043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5" y="5107645"/>
                  <a:ext cx="9252633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44000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007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-0.730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3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019" y="3569109"/>
            <a:ext cx="1139069" cy="210074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4" y="696763"/>
            <a:ext cx="9151744" cy="6248339"/>
            <a:chOff x="-7744" y="6813778"/>
            <a:chExt cx="9151744" cy="508800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744" y="6813778"/>
              <a:ext cx="9151744" cy="5088001"/>
              <a:chOff x="-15239" y="3813435"/>
              <a:chExt cx="9151744" cy="508800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239" y="3813435"/>
                <a:ext cx="9151744" cy="5088001"/>
                <a:chOff x="-74510" y="5102409"/>
                <a:chExt cx="9268068" cy="294113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510" y="5102409"/>
                  <a:ext cx="9268068" cy="294113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9690"/>
                    <a:gd name="connsiteY0" fmla="*/ 0 h 1753464"/>
                    <a:gd name="connsiteX1" fmla="*/ 9169690 w 9169690"/>
                    <a:gd name="connsiteY1" fmla="*/ 3111 h 1753464"/>
                    <a:gd name="connsiteX2" fmla="*/ 9168235 w 9169690"/>
                    <a:gd name="connsiteY2" fmla="*/ 1753464 h 1753464"/>
                    <a:gd name="connsiteX3" fmla="*/ 24235 w 9169690"/>
                    <a:gd name="connsiteY3" fmla="*/ 1735535 h 1753464"/>
                    <a:gd name="connsiteX4" fmla="*/ 0 w 9169690"/>
                    <a:gd name="connsiteY4" fmla="*/ 0 h 1753464"/>
                    <a:gd name="connsiteX0" fmla="*/ 0 w 9169690"/>
                    <a:gd name="connsiteY0" fmla="*/ 0 h 1753464"/>
                    <a:gd name="connsiteX1" fmla="*/ 9169690 w 9169690"/>
                    <a:gd name="connsiteY1" fmla="*/ 3111 h 1753464"/>
                    <a:gd name="connsiteX2" fmla="*/ 9168235 w 9169690"/>
                    <a:gd name="connsiteY2" fmla="*/ 1753464 h 1753464"/>
                    <a:gd name="connsiteX3" fmla="*/ 8966 w 9169690"/>
                    <a:gd name="connsiteY3" fmla="*/ 1737666 h 1753464"/>
                    <a:gd name="connsiteX4" fmla="*/ 0 w 9169690"/>
                    <a:gd name="connsiteY4" fmla="*/ 0 h 1753464"/>
                    <a:gd name="connsiteX0" fmla="*/ 0 w 9169690"/>
                    <a:gd name="connsiteY0" fmla="*/ 0 h 1747072"/>
                    <a:gd name="connsiteX1" fmla="*/ 9169690 w 9169690"/>
                    <a:gd name="connsiteY1" fmla="*/ 3111 h 1747072"/>
                    <a:gd name="connsiteX2" fmla="*/ 9152965 w 9169690"/>
                    <a:gd name="connsiteY2" fmla="*/ 1747072 h 1747072"/>
                    <a:gd name="connsiteX3" fmla="*/ 8966 w 9169690"/>
                    <a:gd name="connsiteY3" fmla="*/ 1737666 h 1747072"/>
                    <a:gd name="connsiteX4" fmla="*/ 0 w 9169690"/>
                    <a:gd name="connsiteY4" fmla="*/ 0 h 1747072"/>
                    <a:gd name="connsiteX0" fmla="*/ 0 w 9169690"/>
                    <a:gd name="connsiteY0" fmla="*/ 0 h 1747072"/>
                    <a:gd name="connsiteX1" fmla="*/ 9169690 w 9169690"/>
                    <a:gd name="connsiteY1" fmla="*/ 3111 h 1747072"/>
                    <a:gd name="connsiteX2" fmla="*/ 9168235 w 9169690"/>
                    <a:gd name="connsiteY2" fmla="*/ 1747072 h 1747072"/>
                    <a:gd name="connsiteX3" fmla="*/ 8966 w 9169690"/>
                    <a:gd name="connsiteY3" fmla="*/ 1737666 h 1747072"/>
                    <a:gd name="connsiteX4" fmla="*/ 0 w 9169690"/>
                    <a:gd name="connsiteY4" fmla="*/ 0 h 1747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90" h="1747072">
                      <a:moveTo>
                        <a:pt x="0" y="0"/>
                      </a:moveTo>
                      <a:lnTo>
                        <a:pt x="9169690" y="3111"/>
                      </a:lnTo>
                      <a:cubicBezTo>
                        <a:pt x="9166702" y="564899"/>
                        <a:pt x="9171223" y="1185284"/>
                        <a:pt x="9168235" y="1747072"/>
                      </a:cubicBezTo>
                      <a:lnTo>
                        <a:pt x="8966" y="1737666"/>
                      </a:lnTo>
                      <a:cubicBezTo>
                        <a:pt x="5978" y="1211736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3948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4118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" b="9287"/>
          <a:stretch/>
        </p:blipFill>
        <p:spPr>
          <a:xfrm>
            <a:off x="0" y="204734"/>
            <a:ext cx="9144000" cy="667062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3" y="4978399"/>
            <a:ext cx="546559" cy="1008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52" y="2036389"/>
            <a:ext cx="9150052" cy="4930467"/>
            <a:chOff x="-5927" y="6822832"/>
            <a:chExt cx="9150052" cy="535879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927" y="6822832"/>
              <a:ext cx="9149927" cy="5358796"/>
              <a:chOff x="-13422" y="3822489"/>
              <a:chExt cx="9149927" cy="535879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3422" y="3822489"/>
                <a:ext cx="9149927" cy="5358796"/>
                <a:chOff x="-72669" y="5107643"/>
                <a:chExt cx="9266227" cy="309767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2669" y="5107643"/>
                  <a:ext cx="9266227" cy="309767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6803"/>
                    <a:gd name="connsiteY0" fmla="*/ 1390 h 1750353"/>
                    <a:gd name="connsiteX1" fmla="*/ 9146803 w 9146803"/>
                    <a:gd name="connsiteY1" fmla="*/ 0 h 1750353"/>
                    <a:gd name="connsiteX2" fmla="*/ 9145348 w 9146803"/>
                    <a:gd name="connsiteY2" fmla="*/ 1750353 h 1750353"/>
                    <a:gd name="connsiteX3" fmla="*/ 1348 w 9146803"/>
                    <a:gd name="connsiteY3" fmla="*/ 1732424 h 1750353"/>
                    <a:gd name="connsiteX4" fmla="*/ 0 w 9146803"/>
                    <a:gd name="connsiteY4" fmla="*/ 139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6803" h="1750353">
                      <a:moveTo>
                        <a:pt x="0" y="1390"/>
                      </a:moveTo>
                      <a:lnTo>
                        <a:pt x="9146803" y="0"/>
                      </a:lnTo>
                      <a:cubicBezTo>
                        <a:pt x="9143815" y="561788"/>
                        <a:pt x="9148336" y="1188565"/>
                        <a:pt x="9145348" y="1750353"/>
                      </a:cubicBezTo>
                      <a:lnTo>
                        <a:pt x="1348" y="1732424"/>
                      </a:lnTo>
                      <a:cubicBezTo>
                        <a:pt x="-1640" y="1206494"/>
                        <a:pt x="2988" y="527320"/>
                        <a:pt x="0" y="139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89"/>
                <a:ext cx="9144000" cy="1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7.34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316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2023-03-28T02:16:28Z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