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705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248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3890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6168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79"/>
          <a:stretch/>
        </p:blipFill>
        <p:spPr>
          <a:xfrm>
            <a:off x="-7496" y="702814"/>
            <a:ext cx="9151495" cy="619243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363" y="5025812"/>
            <a:ext cx="519680" cy="95842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9"/>
            <a:ext cx="9143999" cy="6101083"/>
            <a:chOff x="0" y="6822837"/>
            <a:chExt cx="9143999" cy="49680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3999" cy="4968092"/>
              <a:chOff x="-7495" y="3822494"/>
              <a:chExt cx="9143999" cy="49680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57" y="3822494"/>
                <a:ext cx="9143761" cy="4968092"/>
                <a:chOff x="-66426" y="5107646"/>
                <a:chExt cx="9259983" cy="287182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426" y="5107646"/>
                  <a:ext cx="9259983" cy="28718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91"/>
                    <a:gd name="connsiteY0" fmla="*/ 3670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236 w 9161691"/>
                    <a:gd name="connsiteY3" fmla="*/ 1732424 h 1750353"/>
                    <a:gd name="connsiteX4" fmla="*/ 0 w 9161691"/>
                    <a:gd name="connsiteY4" fmla="*/ 367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91" h="1750353">
                      <a:moveTo>
                        <a:pt x="0" y="3670"/>
                      </a:moveTo>
                      <a:lnTo>
                        <a:pt x="9161691" y="0"/>
                      </a:lnTo>
                      <a:cubicBezTo>
                        <a:pt x="9158703" y="561788"/>
                        <a:pt x="9163224" y="1188565"/>
                        <a:pt x="9160236" y="1750353"/>
                      </a:cubicBezTo>
                      <a:lnTo>
                        <a:pt x="16236" y="1732424"/>
                      </a:lnTo>
                      <a:cubicBezTo>
                        <a:pt x="13248" y="1206494"/>
                        <a:pt x="2988" y="529600"/>
                        <a:pt x="0" y="367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3999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7702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-0.149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5" r="2861" b="17102"/>
          <a:stretch/>
        </p:blipFill>
        <p:spPr>
          <a:xfrm>
            <a:off x="-16916" y="501446"/>
            <a:ext cx="9160917" cy="63565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913" y="4683554"/>
            <a:ext cx="771441" cy="142273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6916" y="7051435"/>
            <a:ext cx="9160916" cy="6359765"/>
            <a:chOff x="-47043" y="6822835"/>
            <a:chExt cx="9191044" cy="691226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47043" y="6822835"/>
              <a:ext cx="9191044" cy="6912262"/>
              <a:chOff x="-54538" y="3822492"/>
              <a:chExt cx="9191044" cy="69122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54538" y="3822492"/>
                <a:ext cx="9191044" cy="6912262"/>
                <a:chOff x="-114308" y="5107645"/>
                <a:chExt cx="9307867" cy="39956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14308" y="5107645"/>
                  <a:ext cx="9307867" cy="39956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21733 w 9145683"/>
                    <a:gd name="connsiteY0" fmla="*/ 6345 h 1750353"/>
                    <a:gd name="connsiteX1" fmla="*/ 9145683 w 9145683"/>
                    <a:gd name="connsiteY1" fmla="*/ 0 h 1750353"/>
                    <a:gd name="connsiteX2" fmla="*/ 9144228 w 9145683"/>
                    <a:gd name="connsiteY2" fmla="*/ 1750353 h 1750353"/>
                    <a:gd name="connsiteX3" fmla="*/ 228 w 9145683"/>
                    <a:gd name="connsiteY3" fmla="*/ 1732424 h 1750353"/>
                    <a:gd name="connsiteX4" fmla="*/ 21733 w 9145683"/>
                    <a:gd name="connsiteY4" fmla="*/ 6345 h 1750353"/>
                    <a:gd name="connsiteX0" fmla="*/ 0 w 9154380"/>
                    <a:gd name="connsiteY0" fmla="*/ 3549 h 1750353"/>
                    <a:gd name="connsiteX1" fmla="*/ 9154380 w 9154380"/>
                    <a:gd name="connsiteY1" fmla="*/ 0 h 1750353"/>
                    <a:gd name="connsiteX2" fmla="*/ 9152925 w 9154380"/>
                    <a:gd name="connsiteY2" fmla="*/ 1750353 h 1750353"/>
                    <a:gd name="connsiteX3" fmla="*/ 8925 w 9154380"/>
                    <a:gd name="connsiteY3" fmla="*/ 1732424 h 1750353"/>
                    <a:gd name="connsiteX4" fmla="*/ 0 w 9154380"/>
                    <a:gd name="connsiteY4" fmla="*/ 3549 h 1750353"/>
                    <a:gd name="connsiteX0" fmla="*/ 41924 w 9196304"/>
                    <a:gd name="connsiteY0" fmla="*/ 3549 h 1750353"/>
                    <a:gd name="connsiteX1" fmla="*/ 9196304 w 9196304"/>
                    <a:gd name="connsiteY1" fmla="*/ 0 h 1750353"/>
                    <a:gd name="connsiteX2" fmla="*/ 9194849 w 9196304"/>
                    <a:gd name="connsiteY2" fmla="*/ 1750353 h 1750353"/>
                    <a:gd name="connsiteX3" fmla="*/ 134 w 9196304"/>
                    <a:gd name="connsiteY3" fmla="*/ 1746405 h 1750353"/>
                    <a:gd name="connsiteX4" fmla="*/ 41924 w 9196304"/>
                    <a:gd name="connsiteY4" fmla="*/ 3549 h 1750353"/>
                    <a:gd name="connsiteX0" fmla="*/ 1961 w 9156341"/>
                    <a:gd name="connsiteY0" fmla="*/ 3549 h 1750353"/>
                    <a:gd name="connsiteX1" fmla="*/ 9156341 w 9156341"/>
                    <a:gd name="connsiteY1" fmla="*/ 0 h 1750353"/>
                    <a:gd name="connsiteX2" fmla="*/ 9154886 w 9156341"/>
                    <a:gd name="connsiteY2" fmla="*/ 1750353 h 1750353"/>
                    <a:gd name="connsiteX3" fmla="*/ 743 w 9156341"/>
                    <a:gd name="connsiteY3" fmla="*/ 1746405 h 1750353"/>
                    <a:gd name="connsiteX4" fmla="*/ 1961 w 9156341"/>
                    <a:gd name="connsiteY4" fmla="*/ 3549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6341" h="1750353">
                      <a:moveTo>
                        <a:pt x="1961" y="3549"/>
                      </a:moveTo>
                      <a:lnTo>
                        <a:pt x="9156341" y="0"/>
                      </a:lnTo>
                      <a:cubicBezTo>
                        <a:pt x="9153353" y="561788"/>
                        <a:pt x="9157874" y="1188565"/>
                        <a:pt x="9154886" y="1750353"/>
                      </a:cubicBezTo>
                      <a:lnTo>
                        <a:pt x="743" y="1746405"/>
                      </a:lnTo>
                      <a:cubicBezTo>
                        <a:pt x="-2245" y="1220475"/>
                        <a:pt x="4949" y="529479"/>
                        <a:pt x="1961" y="3549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5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54538" y="3822492"/>
                <a:ext cx="9190696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9657" y="686821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0.10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8658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0.00023 L 0.00104 -0.15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79"/>
          <a:stretch/>
        </p:blipFill>
        <p:spPr>
          <a:xfrm>
            <a:off x="-7496" y="702814"/>
            <a:ext cx="9151495" cy="619243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363" y="5025812"/>
            <a:ext cx="519680" cy="95842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497" y="5946892"/>
            <a:ext cx="9173015" cy="1116766"/>
            <a:chOff x="-7735" y="6822837"/>
            <a:chExt cx="9173015" cy="90937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735" y="6822837"/>
              <a:ext cx="9173015" cy="909379"/>
              <a:chOff x="-15230" y="3822494"/>
              <a:chExt cx="9173015" cy="90937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230" y="3822497"/>
                <a:ext cx="9173015" cy="909376"/>
                <a:chOff x="-74501" y="5107646"/>
                <a:chExt cx="9289610" cy="52566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501" y="5107646"/>
                  <a:ext cx="9289610" cy="52566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18 w 9154420"/>
                    <a:gd name="connsiteY3" fmla="*/ 1743756 h 1750353"/>
                    <a:gd name="connsiteX4" fmla="*/ 0 w 9154420"/>
                    <a:gd name="connsiteY4" fmla="*/ 20326 h 1750353"/>
                    <a:gd name="connsiteX0" fmla="*/ 0 w 9160702"/>
                    <a:gd name="connsiteY0" fmla="*/ 20326 h 1743756"/>
                    <a:gd name="connsiteX1" fmla="*/ 9154420 w 9160702"/>
                    <a:gd name="connsiteY1" fmla="*/ 0 h 1743756"/>
                    <a:gd name="connsiteX2" fmla="*/ 9160212 w 9160702"/>
                    <a:gd name="connsiteY2" fmla="*/ 1705026 h 1743756"/>
                    <a:gd name="connsiteX3" fmla="*/ 1718 w 9160702"/>
                    <a:gd name="connsiteY3" fmla="*/ 1743756 h 1743756"/>
                    <a:gd name="connsiteX4" fmla="*/ 0 w 9160702"/>
                    <a:gd name="connsiteY4" fmla="*/ 20326 h 1743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702" h="1743756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63200" y="1143238"/>
                        <a:pt x="9160212" y="1705026"/>
                      </a:cubicBezTo>
                      <a:lnTo>
                        <a:pt x="1718" y="1743756"/>
                      </a:lnTo>
                      <a:cubicBezTo>
                        <a:pt x="-1270" y="1217826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67815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58990" cy="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008" y="6853249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7410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5" r="2861" b="17102"/>
          <a:stretch/>
        </p:blipFill>
        <p:spPr>
          <a:xfrm>
            <a:off x="-16916" y="501446"/>
            <a:ext cx="9160917" cy="63565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913" y="4683554"/>
            <a:ext cx="771441" cy="142273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26843" y="6018847"/>
            <a:ext cx="9172553" cy="1020842"/>
            <a:chOff x="-23472" y="6822840"/>
            <a:chExt cx="9172553" cy="110952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3472" y="6822840"/>
              <a:ext cx="9172553" cy="1109526"/>
              <a:chOff x="-30967" y="3822497"/>
              <a:chExt cx="9172553" cy="110952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0967" y="3825251"/>
                <a:ext cx="9172553" cy="1106772"/>
                <a:chOff x="-90437" y="5109242"/>
                <a:chExt cx="9289140" cy="63977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90437" y="5109242"/>
                  <a:ext cx="9289140" cy="63977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8628"/>
                    <a:gd name="connsiteY0" fmla="*/ 20326 h 1750353"/>
                    <a:gd name="connsiteX1" fmla="*/ 9154420 w 9158628"/>
                    <a:gd name="connsiteY1" fmla="*/ 0 h 1750353"/>
                    <a:gd name="connsiteX2" fmla="*/ 9158044 w 9158628"/>
                    <a:gd name="connsiteY2" fmla="*/ 1750353 h 1750353"/>
                    <a:gd name="connsiteX3" fmla="*/ 8965 w 9158628"/>
                    <a:gd name="connsiteY3" fmla="*/ 1732424 h 1750353"/>
                    <a:gd name="connsiteX4" fmla="*/ 0 w 9158628"/>
                    <a:gd name="connsiteY4" fmla="*/ 20326 h 1750353"/>
                    <a:gd name="connsiteX0" fmla="*/ 0 w 9159499"/>
                    <a:gd name="connsiteY0" fmla="*/ 15971 h 1745998"/>
                    <a:gd name="connsiteX1" fmla="*/ 9159499 w 9159499"/>
                    <a:gd name="connsiteY1" fmla="*/ 0 h 1745998"/>
                    <a:gd name="connsiteX2" fmla="*/ 9158044 w 9159499"/>
                    <a:gd name="connsiteY2" fmla="*/ 1745998 h 1745998"/>
                    <a:gd name="connsiteX3" fmla="*/ 8965 w 9159499"/>
                    <a:gd name="connsiteY3" fmla="*/ 1728069 h 1745998"/>
                    <a:gd name="connsiteX4" fmla="*/ 0 w 9159499"/>
                    <a:gd name="connsiteY4" fmla="*/ 15971 h 1745998"/>
                    <a:gd name="connsiteX0" fmla="*/ 15698 w 9175197"/>
                    <a:gd name="connsiteY0" fmla="*/ 15971 h 1745998"/>
                    <a:gd name="connsiteX1" fmla="*/ 9175197 w 9175197"/>
                    <a:gd name="connsiteY1" fmla="*/ 0 h 1745998"/>
                    <a:gd name="connsiteX2" fmla="*/ 9173742 w 9175197"/>
                    <a:gd name="connsiteY2" fmla="*/ 1745998 h 1745998"/>
                    <a:gd name="connsiteX3" fmla="*/ 287 w 9175197"/>
                    <a:gd name="connsiteY3" fmla="*/ 1707164 h 1745998"/>
                    <a:gd name="connsiteX4" fmla="*/ 15698 w 9175197"/>
                    <a:gd name="connsiteY4" fmla="*/ 15971 h 1745998"/>
                    <a:gd name="connsiteX0" fmla="*/ 9706 w 9175299"/>
                    <a:gd name="connsiteY0" fmla="*/ 15972 h 1745998"/>
                    <a:gd name="connsiteX1" fmla="*/ 9175299 w 9175299"/>
                    <a:gd name="connsiteY1" fmla="*/ 0 h 1745998"/>
                    <a:gd name="connsiteX2" fmla="*/ 9173844 w 9175299"/>
                    <a:gd name="connsiteY2" fmla="*/ 1745998 h 1745998"/>
                    <a:gd name="connsiteX3" fmla="*/ 389 w 9175299"/>
                    <a:gd name="connsiteY3" fmla="*/ 1707164 h 1745998"/>
                    <a:gd name="connsiteX4" fmla="*/ 9706 w 9175299"/>
                    <a:gd name="connsiteY4" fmla="*/ 15972 h 1745998"/>
                    <a:gd name="connsiteX0" fmla="*/ 3829 w 9169422"/>
                    <a:gd name="connsiteY0" fmla="*/ 15972 h 1745998"/>
                    <a:gd name="connsiteX1" fmla="*/ 9169422 w 9169422"/>
                    <a:gd name="connsiteY1" fmla="*/ 0 h 1745998"/>
                    <a:gd name="connsiteX2" fmla="*/ 9167967 w 9169422"/>
                    <a:gd name="connsiteY2" fmla="*/ 1745998 h 1745998"/>
                    <a:gd name="connsiteX3" fmla="*/ 606 w 9169422"/>
                    <a:gd name="connsiteY3" fmla="*/ 1696712 h 1745998"/>
                    <a:gd name="connsiteX4" fmla="*/ 3829 w 9169422"/>
                    <a:gd name="connsiteY4" fmla="*/ 15972 h 1745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422" h="1745998">
                      <a:moveTo>
                        <a:pt x="3829" y="15972"/>
                      </a:moveTo>
                      <a:lnTo>
                        <a:pt x="9169422" y="0"/>
                      </a:lnTo>
                      <a:cubicBezTo>
                        <a:pt x="9166434" y="561788"/>
                        <a:pt x="9170955" y="1184210"/>
                        <a:pt x="9167967" y="1745998"/>
                      </a:cubicBezTo>
                      <a:lnTo>
                        <a:pt x="606" y="1696712"/>
                      </a:lnTo>
                      <a:cubicBezTo>
                        <a:pt x="-2382" y="1170782"/>
                        <a:pt x="6817" y="541902"/>
                        <a:pt x="3829" y="1597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9242"/>
                  <a:ext cx="9257779" cy="767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7"/>
                <a:ext cx="9149081" cy="275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8618" y="6866463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0.10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6500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1923</cp:revision>
  <cp:lastPrinted>2021-06-25T07:07:00Z</cp:lastPrinted>
  <dcterms:created xsi:type="dcterms:W3CDTF">2019-05-16T01:35:00Z</dcterms:created>
  <dcterms:modified xsi:type="dcterms:W3CDTF">2023-03-28T02:08:16Z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