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49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873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504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598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272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9"/>
          <a:stretch/>
        </p:blipFill>
        <p:spPr>
          <a:xfrm>
            <a:off x="-1" y="707886"/>
            <a:ext cx="9144000" cy="61729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614" y="4698638"/>
            <a:ext cx="270000" cy="54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1" cy="4638042"/>
            <a:chOff x="-7496" y="6822837"/>
            <a:chExt cx="9144001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7"/>
              <a:ext cx="9144000" cy="3776742"/>
              <a:chOff x="-14991" y="3822494"/>
              <a:chExt cx="9144000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5"/>
                <a:ext cx="9144000" cy="3776741"/>
                <a:chOff x="-74259" y="5107646"/>
                <a:chExt cx="9260226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6"/>
                  <a:ext cx="9260226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6632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663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6632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32562"/>
                        <a:pt x="0" y="663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394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450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469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4"/>
          <a:stretch/>
        </p:blipFill>
        <p:spPr>
          <a:xfrm>
            <a:off x="-7745" y="697377"/>
            <a:ext cx="9159490" cy="62139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891" y="5394249"/>
            <a:ext cx="324000" cy="64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096" y="7051439"/>
            <a:ext cx="9157841" cy="4731588"/>
            <a:chOff x="-6096" y="6822839"/>
            <a:chExt cx="9157841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096" y="6822839"/>
              <a:ext cx="9150096" cy="5142638"/>
              <a:chOff x="-13591" y="3822496"/>
              <a:chExt cx="9150096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591" y="3822496"/>
                <a:ext cx="9150096" cy="5142638"/>
                <a:chOff x="-72840" y="5107647"/>
                <a:chExt cx="9266398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840" y="5107647"/>
                  <a:ext cx="9266398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0523"/>
                    <a:gd name="connsiteY0" fmla="*/ 4541 h 1750353"/>
                    <a:gd name="connsiteX1" fmla="*/ 9160523 w 9160523"/>
                    <a:gd name="connsiteY1" fmla="*/ 0 h 1750353"/>
                    <a:gd name="connsiteX2" fmla="*/ 9159068 w 9160523"/>
                    <a:gd name="connsiteY2" fmla="*/ 1750353 h 1750353"/>
                    <a:gd name="connsiteX3" fmla="*/ 15068 w 9160523"/>
                    <a:gd name="connsiteY3" fmla="*/ 1732424 h 1750353"/>
                    <a:gd name="connsiteX4" fmla="*/ 0 w 9160523"/>
                    <a:gd name="connsiteY4" fmla="*/ 4541 h 1750353"/>
                    <a:gd name="connsiteX0" fmla="*/ 9732 w 9170255"/>
                    <a:gd name="connsiteY0" fmla="*/ 4541 h 1750353"/>
                    <a:gd name="connsiteX1" fmla="*/ 9170255 w 9170255"/>
                    <a:gd name="connsiteY1" fmla="*/ 0 h 1750353"/>
                    <a:gd name="connsiteX2" fmla="*/ 9168800 w 9170255"/>
                    <a:gd name="connsiteY2" fmla="*/ 1750353 h 1750353"/>
                    <a:gd name="connsiteX3" fmla="*/ 388 w 9170255"/>
                    <a:gd name="connsiteY3" fmla="*/ 1736934 h 1750353"/>
                    <a:gd name="connsiteX4" fmla="*/ 9732 w 9170255"/>
                    <a:gd name="connsiteY4" fmla="*/ 4541 h 1750353"/>
                    <a:gd name="connsiteX0" fmla="*/ 9732 w 9170255"/>
                    <a:gd name="connsiteY0" fmla="*/ 4541 h 1750353"/>
                    <a:gd name="connsiteX1" fmla="*/ 9170255 w 9170255"/>
                    <a:gd name="connsiteY1" fmla="*/ 0 h 1750353"/>
                    <a:gd name="connsiteX2" fmla="*/ 9168800 w 9170255"/>
                    <a:gd name="connsiteY2" fmla="*/ 1750353 h 1750353"/>
                    <a:gd name="connsiteX3" fmla="*/ 388 w 9170255"/>
                    <a:gd name="connsiteY3" fmla="*/ 1736934 h 1750353"/>
                    <a:gd name="connsiteX4" fmla="*/ 9732 w 9170255"/>
                    <a:gd name="connsiteY4" fmla="*/ 4541 h 1750353"/>
                    <a:gd name="connsiteX0" fmla="*/ 0 w 9160523"/>
                    <a:gd name="connsiteY0" fmla="*/ 4541 h 1750353"/>
                    <a:gd name="connsiteX1" fmla="*/ 9160523 w 9160523"/>
                    <a:gd name="connsiteY1" fmla="*/ 0 h 1750353"/>
                    <a:gd name="connsiteX2" fmla="*/ 9159068 w 9160523"/>
                    <a:gd name="connsiteY2" fmla="*/ 1750353 h 1750353"/>
                    <a:gd name="connsiteX3" fmla="*/ 15068 w 9160523"/>
                    <a:gd name="connsiteY3" fmla="*/ 1736934 h 1750353"/>
                    <a:gd name="connsiteX4" fmla="*/ 0 w 9160523"/>
                    <a:gd name="connsiteY4" fmla="*/ 4541 h 1750353"/>
                    <a:gd name="connsiteX0" fmla="*/ 3845 w 9164368"/>
                    <a:gd name="connsiteY0" fmla="*/ 4541 h 1750353"/>
                    <a:gd name="connsiteX1" fmla="*/ 9164368 w 9164368"/>
                    <a:gd name="connsiteY1" fmla="*/ 0 h 1750353"/>
                    <a:gd name="connsiteX2" fmla="*/ 9162913 w 9164368"/>
                    <a:gd name="connsiteY2" fmla="*/ 1750353 h 1750353"/>
                    <a:gd name="connsiteX3" fmla="*/ 604 w 9164368"/>
                    <a:gd name="connsiteY3" fmla="*/ 1739189 h 1750353"/>
                    <a:gd name="connsiteX4" fmla="*/ 3845 w 9164368"/>
                    <a:gd name="connsiteY4" fmla="*/ 4541 h 1750353"/>
                    <a:gd name="connsiteX0" fmla="*/ 3845 w 9164368"/>
                    <a:gd name="connsiteY0" fmla="*/ 4541 h 1750353"/>
                    <a:gd name="connsiteX1" fmla="*/ 9164368 w 9164368"/>
                    <a:gd name="connsiteY1" fmla="*/ 0 h 1750353"/>
                    <a:gd name="connsiteX2" fmla="*/ 9162913 w 9164368"/>
                    <a:gd name="connsiteY2" fmla="*/ 1750353 h 1750353"/>
                    <a:gd name="connsiteX3" fmla="*/ 604 w 9164368"/>
                    <a:gd name="connsiteY3" fmla="*/ 1739189 h 1750353"/>
                    <a:gd name="connsiteX4" fmla="*/ 3845 w 9164368"/>
                    <a:gd name="connsiteY4" fmla="*/ 4541 h 1750353"/>
                    <a:gd name="connsiteX0" fmla="*/ 0 w 9160523"/>
                    <a:gd name="connsiteY0" fmla="*/ 4541 h 1750353"/>
                    <a:gd name="connsiteX1" fmla="*/ 9160523 w 9160523"/>
                    <a:gd name="connsiteY1" fmla="*/ 0 h 1750353"/>
                    <a:gd name="connsiteX2" fmla="*/ 9159068 w 9160523"/>
                    <a:gd name="connsiteY2" fmla="*/ 1750353 h 1750353"/>
                    <a:gd name="connsiteX3" fmla="*/ 2862 w 9160523"/>
                    <a:gd name="connsiteY3" fmla="*/ 1739189 h 1750353"/>
                    <a:gd name="connsiteX4" fmla="*/ 0 w 9160523"/>
                    <a:gd name="connsiteY4" fmla="*/ 4541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523" h="1750353">
                      <a:moveTo>
                        <a:pt x="0" y="4541"/>
                      </a:moveTo>
                      <a:lnTo>
                        <a:pt x="9160523" y="0"/>
                      </a:lnTo>
                      <a:cubicBezTo>
                        <a:pt x="9157535" y="561788"/>
                        <a:pt x="9162056" y="1188565"/>
                        <a:pt x="9159068" y="1750353"/>
                      </a:cubicBezTo>
                      <a:lnTo>
                        <a:pt x="2862" y="1739189"/>
                      </a:lnTo>
                      <a:cubicBezTo>
                        <a:pt x="-126" y="1213259"/>
                        <a:pt x="2988" y="530471"/>
                        <a:pt x="0" y="454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4.44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7087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00035 -0.4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9"/>
          <a:stretch/>
        </p:blipFill>
        <p:spPr>
          <a:xfrm>
            <a:off x="-1" y="707886"/>
            <a:ext cx="9144000" cy="61729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614" y="4698638"/>
            <a:ext cx="270000" cy="54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735807"/>
            <a:ext cx="9144000" cy="3184679"/>
            <a:chOff x="-7494" y="6785607"/>
            <a:chExt cx="9144000" cy="259327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4" y="6785607"/>
              <a:ext cx="9144000" cy="2593274"/>
              <a:chOff x="-14989" y="3785264"/>
              <a:chExt cx="9144000" cy="259327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89" y="3785269"/>
                <a:ext cx="9144000" cy="2593269"/>
                <a:chOff x="-74257" y="5086125"/>
                <a:chExt cx="9260226" cy="149904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7" y="5086125"/>
                  <a:ext cx="9260226" cy="149904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862 w 9154420"/>
                    <a:gd name="connsiteY3" fmla="*/ 1729112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40416"/>
                    <a:gd name="connsiteX1" fmla="*/ 9154420 w 9154420"/>
                    <a:gd name="connsiteY1" fmla="*/ 0 h 1740416"/>
                    <a:gd name="connsiteX2" fmla="*/ 9140759 w 9154420"/>
                    <a:gd name="connsiteY2" fmla="*/ 1740416 h 1740416"/>
                    <a:gd name="connsiteX3" fmla="*/ 2862 w 9154420"/>
                    <a:gd name="connsiteY3" fmla="*/ 1729112 h 1740416"/>
                    <a:gd name="connsiteX4" fmla="*/ 0 w 9154420"/>
                    <a:gd name="connsiteY4" fmla="*/ 20326 h 1740416"/>
                    <a:gd name="connsiteX0" fmla="*/ 0 w 9154420"/>
                    <a:gd name="connsiteY0" fmla="*/ 20326 h 1730479"/>
                    <a:gd name="connsiteX1" fmla="*/ 9154420 w 9154420"/>
                    <a:gd name="connsiteY1" fmla="*/ 0 h 1730479"/>
                    <a:gd name="connsiteX2" fmla="*/ 9140759 w 9154420"/>
                    <a:gd name="connsiteY2" fmla="*/ 1730479 h 1730479"/>
                    <a:gd name="connsiteX3" fmla="*/ 2862 w 9154420"/>
                    <a:gd name="connsiteY3" fmla="*/ 1729112 h 1730479"/>
                    <a:gd name="connsiteX4" fmla="*/ 0 w 9154420"/>
                    <a:gd name="connsiteY4" fmla="*/ 20326 h 1730479"/>
                    <a:gd name="connsiteX0" fmla="*/ 0 w 9154420"/>
                    <a:gd name="connsiteY0" fmla="*/ 20326 h 1730479"/>
                    <a:gd name="connsiteX1" fmla="*/ 9154420 w 9154420"/>
                    <a:gd name="connsiteY1" fmla="*/ 0 h 1730479"/>
                    <a:gd name="connsiteX2" fmla="*/ 9152965 w 9154420"/>
                    <a:gd name="connsiteY2" fmla="*/ 1730479 h 1730479"/>
                    <a:gd name="connsiteX3" fmla="*/ 2862 w 9154420"/>
                    <a:gd name="connsiteY3" fmla="*/ 1729112 h 1730479"/>
                    <a:gd name="connsiteX4" fmla="*/ 0 w 9154420"/>
                    <a:gd name="connsiteY4" fmla="*/ 20326 h 1730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30479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68691"/>
                        <a:pt x="9152965" y="1730479"/>
                      </a:cubicBezTo>
                      <a:lnTo>
                        <a:pt x="2862" y="1729112"/>
                      </a:lnTo>
                      <a:cubicBezTo>
                        <a:pt x="-126" y="1203182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4" y="5086125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3" y="3785264"/>
                <a:ext cx="9136504" cy="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3" y="6818702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7324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4"/>
          <a:stretch/>
        </p:blipFill>
        <p:spPr>
          <a:xfrm>
            <a:off x="-7746" y="702632"/>
            <a:ext cx="9151745" cy="62087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891" y="5394249"/>
            <a:ext cx="324000" cy="64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5" y="4247280"/>
            <a:ext cx="9159490" cy="2763123"/>
            <a:chOff x="-7745" y="6822839"/>
            <a:chExt cx="9159490" cy="300316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45" y="6822839"/>
              <a:ext cx="9151745" cy="3003165"/>
              <a:chOff x="-15240" y="3822496"/>
              <a:chExt cx="9151745" cy="300316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40" y="3822497"/>
                <a:ext cx="9151745" cy="3003164"/>
                <a:chOff x="-74510" y="5107647"/>
                <a:chExt cx="9268068" cy="173599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10" y="5107647"/>
                  <a:ext cx="9268068" cy="173599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4.44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43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2023-03-28T01:56:51Z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