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4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100" d="100"/>
          <a:sy n="100" d="100"/>
        </p:scale>
        <p:origin x="1488" y="18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26614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88193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53893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9584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75"/>
          <a:stretch/>
        </p:blipFill>
        <p:spPr>
          <a:xfrm>
            <a:off x="-10161" y="707886"/>
            <a:ext cx="9154161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931" y="3271520"/>
            <a:ext cx="1327178" cy="2654356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0337" y="6958049"/>
            <a:ext cx="9154338" cy="7367545"/>
            <a:chOff x="-17833" y="6821574"/>
            <a:chExt cx="9154338" cy="599936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7833" y="6821574"/>
              <a:ext cx="9154337" cy="5999367"/>
              <a:chOff x="-25328" y="3821231"/>
              <a:chExt cx="9154337" cy="5999367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5328" y="3821231"/>
                <a:ext cx="9154337" cy="5999367"/>
                <a:chOff x="-84727" y="5106915"/>
                <a:chExt cx="9270694" cy="3467956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4727" y="5106915"/>
                  <a:ext cx="9270694" cy="3467956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6050 w 9145955"/>
                    <a:gd name="connsiteY0" fmla="*/ 0 h 1750721"/>
                    <a:gd name="connsiteX1" fmla="*/ 9145955 w 9145955"/>
                    <a:gd name="connsiteY1" fmla="*/ 368 h 1750721"/>
                    <a:gd name="connsiteX2" fmla="*/ 9144500 w 9145955"/>
                    <a:gd name="connsiteY2" fmla="*/ 1750721 h 1750721"/>
                    <a:gd name="connsiteX3" fmla="*/ 500 w 9145955"/>
                    <a:gd name="connsiteY3" fmla="*/ 1732792 h 1750721"/>
                    <a:gd name="connsiteX4" fmla="*/ 6050 w 9145955"/>
                    <a:gd name="connsiteY4" fmla="*/ 0 h 1750721"/>
                    <a:gd name="connsiteX0" fmla="*/ 0 w 9139905"/>
                    <a:gd name="connsiteY0" fmla="*/ 0 h 1750721"/>
                    <a:gd name="connsiteX1" fmla="*/ 9139905 w 9139905"/>
                    <a:gd name="connsiteY1" fmla="*/ 368 h 1750721"/>
                    <a:gd name="connsiteX2" fmla="*/ 9138450 w 9139905"/>
                    <a:gd name="connsiteY2" fmla="*/ 1750721 h 1750721"/>
                    <a:gd name="connsiteX3" fmla="*/ 8965 w 9139905"/>
                    <a:gd name="connsiteY3" fmla="*/ 1736241 h 1750721"/>
                    <a:gd name="connsiteX4" fmla="*/ 0 w 9139905"/>
                    <a:gd name="connsiteY4" fmla="*/ 0 h 1750721"/>
                    <a:gd name="connsiteX0" fmla="*/ 13129 w 9153034"/>
                    <a:gd name="connsiteY0" fmla="*/ 0 h 1750721"/>
                    <a:gd name="connsiteX1" fmla="*/ 9153034 w 9153034"/>
                    <a:gd name="connsiteY1" fmla="*/ 368 h 1750721"/>
                    <a:gd name="connsiteX2" fmla="*/ 9151579 w 9153034"/>
                    <a:gd name="connsiteY2" fmla="*/ 1750721 h 1750721"/>
                    <a:gd name="connsiteX3" fmla="*/ 323 w 9153034"/>
                    <a:gd name="connsiteY3" fmla="*/ 1736241 h 1750721"/>
                    <a:gd name="connsiteX4" fmla="*/ 13129 w 9153034"/>
                    <a:gd name="connsiteY4" fmla="*/ 0 h 1750721"/>
                    <a:gd name="connsiteX0" fmla="*/ 6049 w 9153210"/>
                    <a:gd name="connsiteY0" fmla="*/ 0 h 1750721"/>
                    <a:gd name="connsiteX1" fmla="*/ 9153210 w 9153210"/>
                    <a:gd name="connsiteY1" fmla="*/ 368 h 1750721"/>
                    <a:gd name="connsiteX2" fmla="*/ 9151755 w 9153210"/>
                    <a:gd name="connsiteY2" fmla="*/ 1750721 h 1750721"/>
                    <a:gd name="connsiteX3" fmla="*/ 499 w 9153210"/>
                    <a:gd name="connsiteY3" fmla="*/ 1736241 h 1750721"/>
                    <a:gd name="connsiteX4" fmla="*/ 6049 w 9153210"/>
                    <a:gd name="connsiteY4" fmla="*/ 0 h 17507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3210" h="1750721">
                      <a:moveTo>
                        <a:pt x="6049" y="0"/>
                      </a:moveTo>
                      <a:lnTo>
                        <a:pt x="9153210" y="368"/>
                      </a:lnTo>
                      <a:cubicBezTo>
                        <a:pt x="9150222" y="562156"/>
                        <a:pt x="9154743" y="1188933"/>
                        <a:pt x="9151755" y="1750721"/>
                      </a:cubicBezTo>
                      <a:lnTo>
                        <a:pt x="499" y="1736241"/>
                      </a:lnTo>
                      <a:cubicBezTo>
                        <a:pt x="-2489" y="1210311"/>
                        <a:pt x="9037" y="525930"/>
                        <a:pt x="6049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4"/>
                  <a:ext cx="9245043" cy="92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 flipV="1">
                <a:off x="-22009" y="3822492"/>
                <a:ext cx="9144000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56016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7.61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16176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-0.00023 L 0.00052 -0.9060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5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9383"/>
            <a:ext cx="9144000" cy="661403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638" y="5638122"/>
            <a:ext cx="522000" cy="1044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7036196"/>
            <a:ext cx="9165771" cy="5841603"/>
            <a:chOff x="0" y="6822836"/>
            <a:chExt cx="9151745" cy="6349084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6"/>
              <a:ext cx="9144001" cy="6349084"/>
              <a:chOff x="-7495" y="3822493"/>
              <a:chExt cx="9144001" cy="6349084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4" y="3822493"/>
                <a:ext cx="9144000" cy="6349084"/>
                <a:chOff x="-66666" y="5107644"/>
                <a:chExt cx="9260225" cy="367011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6" y="5107644"/>
                  <a:ext cx="9260225" cy="367011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47149"/>
                    <a:gd name="connsiteY0" fmla="*/ 6903 h 1750353"/>
                    <a:gd name="connsiteX1" fmla="*/ 9147149 w 9147149"/>
                    <a:gd name="connsiteY1" fmla="*/ 0 h 1750353"/>
                    <a:gd name="connsiteX2" fmla="*/ 9145694 w 9147149"/>
                    <a:gd name="connsiteY2" fmla="*/ 1750353 h 1750353"/>
                    <a:gd name="connsiteX3" fmla="*/ 1694 w 9147149"/>
                    <a:gd name="connsiteY3" fmla="*/ 1732424 h 1750353"/>
                    <a:gd name="connsiteX4" fmla="*/ 0 w 9147149"/>
                    <a:gd name="connsiteY4" fmla="*/ 6903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7149" h="1750353">
                      <a:moveTo>
                        <a:pt x="0" y="6903"/>
                      </a:moveTo>
                      <a:lnTo>
                        <a:pt x="9147149" y="0"/>
                      </a:lnTo>
                      <a:cubicBezTo>
                        <a:pt x="9144161" y="561788"/>
                        <a:pt x="9148682" y="1188565"/>
                        <a:pt x="9145694" y="1750353"/>
                      </a:cubicBezTo>
                      <a:lnTo>
                        <a:pt x="1694" y="1732424"/>
                      </a:lnTo>
                      <a:cubicBezTo>
                        <a:pt x="-1294" y="1206494"/>
                        <a:pt x="2988" y="532833"/>
                        <a:pt x="0" y="6903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4"/>
                  <a:ext cx="9252635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3"/>
                <a:ext cx="9144001" cy="7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52992" y="6868211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7.61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30414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0.00116 L -0.00122 -0.841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2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75"/>
          <a:stretch/>
        </p:blipFill>
        <p:spPr>
          <a:xfrm>
            <a:off x="-10161" y="707886"/>
            <a:ext cx="9154161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931" y="3271520"/>
            <a:ext cx="1327178" cy="2654356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0161" y="740227"/>
            <a:ext cx="9154762" cy="6234804"/>
            <a:chOff x="-17656" y="6822838"/>
            <a:chExt cx="9154762" cy="507698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7656" y="6822838"/>
              <a:ext cx="9154762" cy="5076980"/>
              <a:chOff x="-25151" y="3822495"/>
              <a:chExt cx="9154762" cy="507698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5151" y="3822495"/>
                <a:ext cx="9154160" cy="5076980"/>
                <a:chOff x="-84548" y="5107646"/>
                <a:chExt cx="9270515" cy="2934767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4548" y="5107646"/>
                  <a:ext cx="9270515" cy="293476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6065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6065 h 1750353"/>
                    <a:gd name="connsiteX0" fmla="*/ 0 w 9154420"/>
                    <a:gd name="connsiteY0" fmla="*/ 6065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1708 w 9154420"/>
                    <a:gd name="connsiteY3" fmla="*/ 1732424 h 1750353"/>
                    <a:gd name="connsiteX4" fmla="*/ 0 w 9154420"/>
                    <a:gd name="connsiteY4" fmla="*/ 6065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6065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1708" y="1732424"/>
                      </a:lnTo>
                      <a:cubicBezTo>
                        <a:pt x="-1280" y="1206494"/>
                        <a:pt x="2988" y="531995"/>
                        <a:pt x="0" y="6065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45043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>
                <a:off x="-14389" y="3822495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1" y="6854863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7.61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36474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9383"/>
            <a:ext cx="9144000" cy="661403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638" y="5638122"/>
            <a:ext cx="522000" cy="1044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7745" y="1280306"/>
            <a:ext cx="9151745" cy="5707233"/>
            <a:chOff x="0" y="6822839"/>
            <a:chExt cx="9151745" cy="620304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9"/>
              <a:ext cx="9151745" cy="6203041"/>
              <a:chOff x="-7495" y="3822496"/>
              <a:chExt cx="9151745" cy="620304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4" y="3822496"/>
                <a:ext cx="9151744" cy="6203041"/>
                <a:chOff x="-66666" y="5107647"/>
                <a:chExt cx="9268067" cy="358569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6" y="5107647"/>
                  <a:ext cx="9268067" cy="358569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46785"/>
                    <a:gd name="connsiteY0" fmla="*/ 3413 h 1750353"/>
                    <a:gd name="connsiteX1" fmla="*/ 9146785 w 9146785"/>
                    <a:gd name="connsiteY1" fmla="*/ 0 h 1750353"/>
                    <a:gd name="connsiteX2" fmla="*/ 9145330 w 9146785"/>
                    <a:gd name="connsiteY2" fmla="*/ 1750353 h 1750353"/>
                    <a:gd name="connsiteX3" fmla="*/ 1330 w 9146785"/>
                    <a:gd name="connsiteY3" fmla="*/ 1732424 h 1750353"/>
                    <a:gd name="connsiteX4" fmla="*/ 0 w 9146785"/>
                    <a:gd name="connsiteY4" fmla="*/ 3413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6785" h="1750353">
                      <a:moveTo>
                        <a:pt x="0" y="3413"/>
                      </a:moveTo>
                      <a:lnTo>
                        <a:pt x="9146785" y="0"/>
                      </a:lnTo>
                      <a:cubicBezTo>
                        <a:pt x="9143797" y="561788"/>
                        <a:pt x="9148318" y="1188565"/>
                        <a:pt x="9145330" y="1750353"/>
                      </a:cubicBezTo>
                      <a:lnTo>
                        <a:pt x="1330" y="1732424"/>
                      </a:lnTo>
                      <a:cubicBezTo>
                        <a:pt x="-1658" y="1206494"/>
                        <a:pt x="2988" y="529343"/>
                        <a:pt x="0" y="3413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60477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6"/>
                <a:ext cx="9151745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52992" y="6868211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7.61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50394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11412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1923</cp:revision>
  <cp:lastPrinted>2021-06-25T07:07:00Z</cp:lastPrinted>
  <dcterms:created xsi:type="dcterms:W3CDTF">2019-05-16T01:35:00Z</dcterms:created>
  <dcterms:modified xsi:type="dcterms:W3CDTF">2023-03-28T01:34:23Z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