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75" d="100"/>
          <a:sy n="75" d="100"/>
        </p:scale>
        <p:origin x="2208" y="7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7048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2272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29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190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110" y="3906938"/>
            <a:ext cx="1152000" cy="2304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600"/>
            <a:ext cx="9144001" cy="6686061"/>
            <a:chOff x="-7496" y="6822837"/>
            <a:chExt cx="9144001" cy="544443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7496" y="6822837"/>
              <a:ext cx="9144000" cy="5444437"/>
              <a:chOff x="-14991" y="3822494"/>
              <a:chExt cx="9144000" cy="544443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4991" y="3822494"/>
                <a:ext cx="9144000" cy="5444437"/>
                <a:chOff x="-74259" y="5107646"/>
                <a:chExt cx="9260226" cy="314717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259" y="5107646"/>
                  <a:ext cx="9260226" cy="314717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389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3893 h 1750353"/>
                    <a:gd name="connsiteX0" fmla="*/ 0 w 9154420"/>
                    <a:gd name="connsiteY0" fmla="*/ 3893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1687 w 9154420"/>
                    <a:gd name="connsiteY3" fmla="*/ 1732424 h 1750353"/>
                    <a:gd name="connsiteX4" fmla="*/ 0 w 9154420"/>
                    <a:gd name="connsiteY4" fmla="*/ 389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3893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1687" y="1732424"/>
                      </a:lnTo>
                      <a:cubicBezTo>
                        <a:pt x="-1301" y="1206494"/>
                        <a:pt x="2988" y="529823"/>
                        <a:pt x="0" y="389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3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36504" cy="1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4465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0149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00035 -0.906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4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5" r="4941" b="20152"/>
          <a:stretch/>
        </p:blipFill>
        <p:spPr>
          <a:xfrm>
            <a:off x="-20320" y="707886"/>
            <a:ext cx="9191413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790" y="6060875"/>
            <a:ext cx="225000" cy="450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20321" y="7051439"/>
            <a:ext cx="9191413" cy="4731588"/>
            <a:chOff x="-20321" y="6822839"/>
            <a:chExt cx="9191413" cy="5142638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0321" y="6822839"/>
              <a:ext cx="9191413" cy="5142638"/>
              <a:chOff x="-27816" y="3822496"/>
              <a:chExt cx="9191413" cy="5142638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7816" y="3822496"/>
                <a:ext cx="9191413" cy="5142638"/>
                <a:chOff x="-87247" y="5107647"/>
                <a:chExt cx="9308241" cy="297272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7247" y="5107647"/>
                  <a:ext cx="9308241" cy="297272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13172 w 9145778"/>
                    <a:gd name="connsiteY0" fmla="*/ 6903 h 1750353"/>
                    <a:gd name="connsiteX1" fmla="*/ 9145778 w 9145778"/>
                    <a:gd name="connsiteY1" fmla="*/ 0 h 1750353"/>
                    <a:gd name="connsiteX2" fmla="*/ 9144323 w 9145778"/>
                    <a:gd name="connsiteY2" fmla="*/ 1750353 h 1750353"/>
                    <a:gd name="connsiteX3" fmla="*/ 323 w 9145778"/>
                    <a:gd name="connsiteY3" fmla="*/ 1732424 h 1750353"/>
                    <a:gd name="connsiteX4" fmla="*/ 13172 w 9145778"/>
                    <a:gd name="connsiteY4" fmla="*/ 6903 h 1750353"/>
                    <a:gd name="connsiteX0" fmla="*/ 19206 w 9151812"/>
                    <a:gd name="connsiteY0" fmla="*/ 6903 h 1750353"/>
                    <a:gd name="connsiteX1" fmla="*/ 9151812 w 9151812"/>
                    <a:gd name="connsiteY1" fmla="*/ 0 h 1750353"/>
                    <a:gd name="connsiteX2" fmla="*/ 9150357 w 9151812"/>
                    <a:gd name="connsiteY2" fmla="*/ 1750353 h 1750353"/>
                    <a:gd name="connsiteX3" fmla="*/ 249 w 9151812"/>
                    <a:gd name="connsiteY3" fmla="*/ 1732424 h 1750353"/>
                    <a:gd name="connsiteX4" fmla="*/ 19206 w 9151812"/>
                    <a:gd name="connsiteY4" fmla="*/ 6903 h 1750353"/>
                    <a:gd name="connsiteX0" fmla="*/ 13171 w 9151885"/>
                    <a:gd name="connsiteY0" fmla="*/ 6903 h 1750353"/>
                    <a:gd name="connsiteX1" fmla="*/ 9151885 w 9151885"/>
                    <a:gd name="connsiteY1" fmla="*/ 0 h 1750353"/>
                    <a:gd name="connsiteX2" fmla="*/ 9150430 w 9151885"/>
                    <a:gd name="connsiteY2" fmla="*/ 1750353 h 1750353"/>
                    <a:gd name="connsiteX3" fmla="*/ 322 w 9151885"/>
                    <a:gd name="connsiteY3" fmla="*/ 1732424 h 1750353"/>
                    <a:gd name="connsiteX4" fmla="*/ 13171 w 9151885"/>
                    <a:gd name="connsiteY4" fmla="*/ 6903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1885" h="1750353">
                      <a:moveTo>
                        <a:pt x="13171" y="6903"/>
                      </a:moveTo>
                      <a:lnTo>
                        <a:pt x="9151885" y="0"/>
                      </a:lnTo>
                      <a:cubicBezTo>
                        <a:pt x="9148897" y="561788"/>
                        <a:pt x="9153418" y="1188565"/>
                        <a:pt x="9150430" y="1750353"/>
                      </a:cubicBezTo>
                      <a:lnTo>
                        <a:pt x="322" y="1732424"/>
                      </a:lnTo>
                      <a:cubicBezTo>
                        <a:pt x="-2666" y="1206494"/>
                        <a:pt x="16159" y="532833"/>
                        <a:pt x="13171" y="6903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7"/>
                  <a:ext cx="9280070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6"/>
                <a:ext cx="9171092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6239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20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0.00602 L -0.00035 -0.278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024" y="3703738"/>
            <a:ext cx="1231296" cy="2462592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6781" y="742123"/>
            <a:ext cx="9150781" cy="6195705"/>
            <a:chOff x="-14276" y="6822836"/>
            <a:chExt cx="9150781" cy="504514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4276" y="6822836"/>
              <a:ext cx="9150779" cy="5045141"/>
              <a:chOff x="-21771" y="3822493"/>
              <a:chExt cx="9150779" cy="504514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771" y="3822495"/>
                <a:ext cx="9150779" cy="5045139"/>
                <a:chOff x="-81125" y="5107645"/>
                <a:chExt cx="9267091" cy="291636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1125" y="5107645"/>
                  <a:ext cx="9267091" cy="291636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76252"/>
                    <a:gd name="connsiteY0" fmla="*/ 3544 h 1750353"/>
                    <a:gd name="connsiteX1" fmla="*/ 9176252 w 9176252"/>
                    <a:gd name="connsiteY1" fmla="*/ 0 h 1750353"/>
                    <a:gd name="connsiteX2" fmla="*/ 9174797 w 9176252"/>
                    <a:gd name="connsiteY2" fmla="*/ 1750353 h 1750353"/>
                    <a:gd name="connsiteX3" fmla="*/ 30797 w 9176252"/>
                    <a:gd name="connsiteY3" fmla="*/ 1732424 h 1750353"/>
                    <a:gd name="connsiteX4" fmla="*/ 0 w 9176252"/>
                    <a:gd name="connsiteY4" fmla="*/ 3544 h 1750353"/>
                    <a:gd name="connsiteX0" fmla="*/ 0 w 9176252"/>
                    <a:gd name="connsiteY0" fmla="*/ 3544 h 1750353"/>
                    <a:gd name="connsiteX1" fmla="*/ 9176252 w 9176252"/>
                    <a:gd name="connsiteY1" fmla="*/ 0 h 1750353"/>
                    <a:gd name="connsiteX2" fmla="*/ 9174797 w 9176252"/>
                    <a:gd name="connsiteY2" fmla="*/ 1750353 h 1750353"/>
                    <a:gd name="connsiteX3" fmla="*/ 8966 w 9176252"/>
                    <a:gd name="connsiteY3" fmla="*/ 1732424 h 1750353"/>
                    <a:gd name="connsiteX4" fmla="*/ 0 w 9176252"/>
                    <a:gd name="connsiteY4" fmla="*/ 3544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76252" h="1750353">
                      <a:moveTo>
                        <a:pt x="0" y="3544"/>
                      </a:moveTo>
                      <a:lnTo>
                        <a:pt x="9176252" y="0"/>
                      </a:lnTo>
                      <a:cubicBezTo>
                        <a:pt x="9173264" y="561788"/>
                        <a:pt x="9177785" y="1188565"/>
                        <a:pt x="9174797" y="1750353"/>
                      </a:cubicBezTo>
                      <a:lnTo>
                        <a:pt x="8966" y="1732424"/>
                      </a:lnTo>
                      <a:cubicBezTo>
                        <a:pt x="5978" y="1206494"/>
                        <a:pt x="2988" y="529474"/>
                        <a:pt x="0" y="354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45042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3"/>
                <a:ext cx="9136503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4540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2015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5" r="4941" b="20152"/>
          <a:stretch/>
        </p:blipFill>
        <p:spPr>
          <a:xfrm>
            <a:off x="-20320" y="707886"/>
            <a:ext cx="9191413" cy="61501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790" y="6060875"/>
            <a:ext cx="225000" cy="450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46567" y="5134867"/>
            <a:ext cx="9191413" cy="1831696"/>
            <a:chOff x="-46567" y="6822843"/>
            <a:chExt cx="9191413" cy="1990823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46567" y="6822843"/>
              <a:ext cx="9191413" cy="1990823"/>
              <a:chOff x="-54062" y="3822500"/>
              <a:chExt cx="9191413" cy="199082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54062" y="3822500"/>
                <a:ext cx="9191413" cy="1990823"/>
                <a:chOff x="-113824" y="5107651"/>
                <a:chExt cx="9308241" cy="115080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113824" y="5107651"/>
                  <a:ext cx="9308241" cy="115080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8217" y="5107652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33742" y="3822502"/>
                <a:ext cx="9171093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4863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4.62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2239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1921</cp:revision>
  <cp:lastPrinted>2021-06-25T07:07:00Z</cp:lastPrinted>
  <dcterms:created xsi:type="dcterms:W3CDTF">2019-05-16T01:35:00Z</dcterms:created>
  <dcterms:modified xsi:type="dcterms:W3CDTF">2023-03-28T01:22:45Z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