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58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30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53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40" b="16776"/>
          <a:stretch/>
        </p:blipFill>
        <p:spPr>
          <a:xfrm>
            <a:off x="0" y="73950"/>
            <a:ext cx="9144000" cy="67898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082" y="5466937"/>
            <a:ext cx="507520" cy="9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018" y="6959599"/>
            <a:ext cx="9151018" cy="6101083"/>
            <a:chOff x="-7018" y="6822837"/>
            <a:chExt cx="9151018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018" y="6822837"/>
              <a:ext cx="9151018" cy="4968092"/>
              <a:chOff x="-14513" y="3822494"/>
              <a:chExt cx="9151018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513" y="3822494"/>
                <a:ext cx="9151018" cy="4968092"/>
                <a:chOff x="-73774" y="5107646"/>
                <a:chExt cx="9267332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774" y="5107646"/>
                  <a:ext cx="9267332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8962"/>
                    <a:gd name="connsiteY0" fmla="*/ 3670 h 1750353"/>
                    <a:gd name="connsiteX1" fmla="*/ 9168962 w 9168962"/>
                    <a:gd name="connsiteY1" fmla="*/ 0 h 1750353"/>
                    <a:gd name="connsiteX2" fmla="*/ 9167507 w 9168962"/>
                    <a:gd name="connsiteY2" fmla="*/ 1750353 h 1750353"/>
                    <a:gd name="connsiteX3" fmla="*/ 23507 w 9168962"/>
                    <a:gd name="connsiteY3" fmla="*/ 1732424 h 1750353"/>
                    <a:gd name="connsiteX4" fmla="*/ 0 w 9168962"/>
                    <a:gd name="connsiteY4" fmla="*/ 3670 h 1750353"/>
                    <a:gd name="connsiteX0" fmla="*/ 6076 w 9175038"/>
                    <a:gd name="connsiteY0" fmla="*/ 3670 h 1750353"/>
                    <a:gd name="connsiteX1" fmla="*/ 9175038 w 9175038"/>
                    <a:gd name="connsiteY1" fmla="*/ 0 h 1750353"/>
                    <a:gd name="connsiteX2" fmla="*/ 9173583 w 9175038"/>
                    <a:gd name="connsiteY2" fmla="*/ 1750353 h 1750353"/>
                    <a:gd name="connsiteX3" fmla="*/ 498 w 9175038"/>
                    <a:gd name="connsiteY3" fmla="*/ 1730342 h 1750353"/>
                    <a:gd name="connsiteX4" fmla="*/ 6076 w 9175038"/>
                    <a:gd name="connsiteY4" fmla="*/ 3670 h 1750353"/>
                    <a:gd name="connsiteX0" fmla="*/ 0 w 9168962"/>
                    <a:gd name="connsiteY0" fmla="*/ 3670 h 1750353"/>
                    <a:gd name="connsiteX1" fmla="*/ 9168962 w 9168962"/>
                    <a:gd name="connsiteY1" fmla="*/ 0 h 1750353"/>
                    <a:gd name="connsiteX2" fmla="*/ 9167507 w 9168962"/>
                    <a:gd name="connsiteY2" fmla="*/ 1750353 h 1750353"/>
                    <a:gd name="connsiteX3" fmla="*/ 1693 w 9168962"/>
                    <a:gd name="connsiteY3" fmla="*/ 1730342 h 1750353"/>
                    <a:gd name="connsiteX4" fmla="*/ 0 w 9168962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62" h="1750353">
                      <a:moveTo>
                        <a:pt x="0" y="3670"/>
                      </a:moveTo>
                      <a:lnTo>
                        <a:pt x="9168962" y="0"/>
                      </a:lnTo>
                      <a:cubicBezTo>
                        <a:pt x="9165974" y="561788"/>
                        <a:pt x="9170495" y="1188565"/>
                        <a:pt x="9167507" y="1750353"/>
                      </a:cubicBezTo>
                      <a:lnTo>
                        <a:pt x="1693" y="1730342"/>
                      </a:lnTo>
                      <a:cubicBezTo>
                        <a:pt x="-1295" y="1204412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528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00035 -0.4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8" y="-10159"/>
            <a:ext cx="9157547" cy="68681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835" y="4987030"/>
            <a:ext cx="672791" cy="124080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51435"/>
            <a:ext cx="9157547" cy="6359765"/>
            <a:chOff x="-13547" y="6822835"/>
            <a:chExt cx="9157547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5"/>
              <a:ext cx="9157547" cy="6912262"/>
              <a:chOff x="-21042" y="3822492"/>
              <a:chExt cx="9157547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2"/>
                <a:ext cx="9157547" cy="6912262"/>
                <a:chOff x="-80386" y="5107645"/>
                <a:chExt cx="9273944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53 h 1750353"/>
                    <a:gd name="connsiteX0" fmla="*/ 13123 w 9167543"/>
                    <a:gd name="connsiteY0" fmla="*/ 353 h 1750353"/>
                    <a:gd name="connsiteX1" fmla="*/ 9167543 w 9167543"/>
                    <a:gd name="connsiteY1" fmla="*/ 0 h 1750353"/>
                    <a:gd name="connsiteX2" fmla="*/ 9166088 w 9167543"/>
                    <a:gd name="connsiteY2" fmla="*/ 1750353 h 1750353"/>
                    <a:gd name="connsiteX3" fmla="*/ 323 w 9167543"/>
                    <a:gd name="connsiteY3" fmla="*/ 1728430 h 1750353"/>
                    <a:gd name="connsiteX4" fmla="*/ 13123 w 9167543"/>
                    <a:gd name="connsiteY4" fmla="*/ 353 h 1750353"/>
                    <a:gd name="connsiteX0" fmla="*/ 13123 w 9167543"/>
                    <a:gd name="connsiteY0" fmla="*/ 353 h 1750353"/>
                    <a:gd name="connsiteX1" fmla="*/ 9167543 w 9167543"/>
                    <a:gd name="connsiteY1" fmla="*/ 0 h 1750353"/>
                    <a:gd name="connsiteX2" fmla="*/ 9166088 w 9167543"/>
                    <a:gd name="connsiteY2" fmla="*/ 1750353 h 1750353"/>
                    <a:gd name="connsiteX3" fmla="*/ 323 w 9167543"/>
                    <a:gd name="connsiteY3" fmla="*/ 1728430 h 1750353"/>
                    <a:gd name="connsiteX4" fmla="*/ 13123 w 9167543"/>
                    <a:gd name="connsiteY4" fmla="*/ 353 h 1750353"/>
                    <a:gd name="connsiteX0" fmla="*/ 6045 w 9160465"/>
                    <a:gd name="connsiteY0" fmla="*/ 353 h 1750353"/>
                    <a:gd name="connsiteX1" fmla="*/ 9160465 w 9160465"/>
                    <a:gd name="connsiteY1" fmla="*/ 0 h 1750353"/>
                    <a:gd name="connsiteX2" fmla="*/ 9159010 w 9160465"/>
                    <a:gd name="connsiteY2" fmla="*/ 1750353 h 1750353"/>
                    <a:gd name="connsiteX3" fmla="*/ 500 w 9160465"/>
                    <a:gd name="connsiteY3" fmla="*/ 1728430 h 1750353"/>
                    <a:gd name="connsiteX4" fmla="*/ 6045 w 9160465"/>
                    <a:gd name="connsiteY4" fmla="*/ 353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9 w 9154420"/>
                    <a:gd name="connsiteY3" fmla="*/ 1726433 h 1750353"/>
                    <a:gd name="connsiteX4" fmla="*/ 0 w 9154420"/>
                    <a:gd name="connsiteY4" fmla="*/ 3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5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9" y="1726433"/>
                      </a:lnTo>
                      <a:cubicBezTo>
                        <a:pt x="-1279" y="1200503"/>
                        <a:pt x="2988" y="526283"/>
                        <a:pt x="0" y="3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73731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11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1.85185E-6 L 0.00087 -0.521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40" b="16776"/>
          <a:stretch/>
        </p:blipFill>
        <p:spPr>
          <a:xfrm>
            <a:off x="0" y="73950"/>
            <a:ext cx="9144000" cy="67898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082" y="5466937"/>
            <a:ext cx="507520" cy="9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151232"/>
            <a:ext cx="9144199" cy="2786143"/>
            <a:chOff x="0" y="6821757"/>
            <a:chExt cx="9144199" cy="226874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757"/>
              <a:ext cx="9143999" cy="2268747"/>
              <a:chOff x="-7495" y="3821414"/>
              <a:chExt cx="9143999" cy="226874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1414"/>
                <a:ext cx="9143761" cy="2268747"/>
                <a:chOff x="-66426" y="5107023"/>
                <a:chExt cx="9259983" cy="131145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023"/>
                  <a:ext cx="9259983" cy="131145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0 h 1751324"/>
                    <a:gd name="connsiteX1" fmla="*/ 9161691 w 9161691"/>
                    <a:gd name="connsiteY1" fmla="*/ 971 h 1751324"/>
                    <a:gd name="connsiteX2" fmla="*/ 9160236 w 9161691"/>
                    <a:gd name="connsiteY2" fmla="*/ 1751324 h 1751324"/>
                    <a:gd name="connsiteX3" fmla="*/ 16236 w 9161691"/>
                    <a:gd name="connsiteY3" fmla="*/ 1733395 h 1751324"/>
                    <a:gd name="connsiteX4" fmla="*/ 0 w 9161691"/>
                    <a:gd name="connsiteY4" fmla="*/ 0 h 1751324"/>
                    <a:gd name="connsiteX0" fmla="*/ 0 w 9161691"/>
                    <a:gd name="connsiteY0" fmla="*/ 0 h 1751324"/>
                    <a:gd name="connsiteX1" fmla="*/ 9161691 w 9161691"/>
                    <a:gd name="connsiteY1" fmla="*/ 971 h 1751324"/>
                    <a:gd name="connsiteX2" fmla="*/ 9160236 w 9161691"/>
                    <a:gd name="connsiteY2" fmla="*/ 1751324 h 1751324"/>
                    <a:gd name="connsiteX3" fmla="*/ 1693 w 9161691"/>
                    <a:gd name="connsiteY3" fmla="*/ 1722745 h 1751324"/>
                    <a:gd name="connsiteX4" fmla="*/ 0 w 9161691"/>
                    <a:gd name="connsiteY4" fmla="*/ 0 h 1751324"/>
                    <a:gd name="connsiteX0" fmla="*/ 0 w 9161691"/>
                    <a:gd name="connsiteY0" fmla="*/ 0 h 1746000"/>
                    <a:gd name="connsiteX1" fmla="*/ 9161691 w 9161691"/>
                    <a:gd name="connsiteY1" fmla="*/ 971 h 1746000"/>
                    <a:gd name="connsiteX2" fmla="*/ 9152965 w 9161691"/>
                    <a:gd name="connsiteY2" fmla="*/ 1746000 h 1746000"/>
                    <a:gd name="connsiteX3" fmla="*/ 1693 w 9161691"/>
                    <a:gd name="connsiteY3" fmla="*/ 1722745 h 1746000"/>
                    <a:gd name="connsiteX4" fmla="*/ 0 w 9161691"/>
                    <a:gd name="connsiteY4" fmla="*/ 0 h 174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46000">
                      <a:moveTo>
                        <a:pt x="0" y="0"/>
                      </a:moveTo>
                      <a:lnTo>
                        <a:pt x="9161691" y="971"/>
                      </a:lnTo>
                      <a:cubicBezTo>
                        <a:pt x="9158703" y="562759"/>
                        <a:pt x="9155953" y="1184212"/>
                        <a:pt x="9152965" y="1746000"/>
                      </a:cubicBezTo>
                      <a:lnTo>
                        <a:pt x="1693" y="1722745"/>
                      </a:lnTo>
                      <a:cubicBezTo>
                        <a:pt x="-1295" y="119681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52"/>
                  <a:ext cx="9252633" cy="91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3999" cy="18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446" y="6855194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5853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8" y="-10159"/>
            <a:ext cx="9157547" cy="68681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835" y="4987030"/>
            <a:ext cx="672791" cy="124080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549" y="3465486"/>
            <a:ext cx="9157547" cy="3478870"/>
            <a:chOff x="-13547" y="6816981"/>
            <a:chExt cx="9157547" cy="378109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16981"/>
              <a:ext cx="9157547" cy="3781094"/>
              <a:chOff x="-21042" y="3816638"/>
              <a:chExt cx="9157547" cy="378109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16638"/>
                <a:ext cx="9157547" cy="3781094"/>
                <a:chOff x="-80386" y="5104262"/>
                <a:chExt cx="9273944" cy="21856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4262"/>
                  <a:ext cx="9273944" cy="21856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348 w 9154420"/>
                    <a:gd name="connsiteY3" fmla="*/ 174010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3066"/>
                    <a:gd name="connsiteX1" fmla="*/ 9154420 w 9154420"/>
                    <a:gd name="connsiteY1" fmla="*/ 2713 h 1753066"/>
                    <a:gd name="connsiteX2" fmla="*/ 9152965 w 9154420"/>
                    <a:gd name="connsiteY2" fmla="*/ 1753066 h 1753066"/>
                    <a:gd name="connsiteX3" fmla="*/ 1348 w 9154420"/>
                    <a:gd name="connsiteY3" fmla="*/ 1742817 h 1753066"/>
                    <a:gd name="connsiteX4" fmla="*/ 0 w 9154420"/>
                    <a:gd name="connsiteY4" fmla="*/ 0 h 1753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3066">
                      <a:moveTo>
                        <a:pt x="0" y="0"/>
                      </a:moveTo>
                      <a:lnTo>
                        <a:pt x="9154420" y="2713"/>
                      </a:lnTo>
                      <a:cubicBezTo>
                        <a:pt x="9151432" y="564501"/>
                        <a:pt x="9155953" y="1191278"/>
                        <a:pt x="9152965" y="1753066"/>
                      </a:cubicBezTo>
                      <a:lnTo>
                        <a:pt x="1348" y="1742817"/>
                      </a:lnTo>
                      <a:cubicBezTo>
                        <a:pt x="-1640" y="1216887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1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70177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08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1922</cp:revision>
  <cp:lastPrinted>2021-06-25T07:07:00Z</cp:lastPrinted>
  <dcterms:created xsi:type="dcterms:W3CDTF">2019-05-16T01:35:00Z</dcterms:created>
  <dcterms:modified xsi:type="dcterms:W3CDTF">2023-03-28T04:07:04Z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