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9043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0987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277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291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8" y="-10161"/>
            <a:ext cx="9157547" cy="686816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986" y="5147186"/>
            <a:ext cx="540000" cy="108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0812" y="6951324"/>
            <a:ext cx="9164812" cy="4982764"/>
            <a:chOff x="-20812" y="6816098"/>
            <a:chExt cx="9164812" cy="405744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0812" y="6816098"/>
              <a:ext cx="9164812" cy="4057448"/>
              <a:chOff x="-28307" y="3815755"/>
              <a:chExt cx="9164812" cy="405744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8307" y="3815755"/>
                <a:ext cx="9164812" cy="4057448"/>
                <a:chOff x="-87743" y="5103751"/>
                <a:chExt cx="9281301" cy="234542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7743" y="5103751"/>
                  <a:ext cx="9281301" cy="234542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76"/>
                    <a:gd name="connsiteY0" fmla="*/ 2451 h 1750353"/>
                    <a:gd name="connsiteX1" fmla="*/ 9161676 w 9161676"/>
                    <a:gd name="connsiteY1" fmla="*/ 0 h 1750353"/>
                    <a:gd name="connsiteX2" fmla="*/ 9160221 w 9161676"/>
                    <a:gd name="connsiteY2" fmla="*/ 1750353 h 1750353"/>
                    <a:gd name="connsiteX3" fmla="*/ 16221 w 9161676"/>
                    <a:gd name="connsiteY3" fmla="*/ 1732424 h 1750353"/>
                    <a:gd name="connsiteX4" fmla="*/ 0 w 9161676"/>
                    <a:gd name="connsiteY4" fmla="*/ 2451 h 1750353"/>
                    <a:gd name="connsiteX0" fmla="*/ 0 w 9161676"/>
                    <a:gd name="connsiteY0" fmla="*/ 0 h 1753264"/>
                    <a:gd name="connsiteX1" fmla="*/ 9161676 w 9161676"/>
                    <a:gd name="connsiteY1" fmla="*/ 2911 h 1753264"/>
                    <a:gd name="connsiteX2" fmla="*/ 9160221 w 9161676"/>
                    <a:gd name="connsiteY2" fmla="*/ 1753264 h 1753264"/>
                    <a:gd name="connsiteX3" fmla="*/ 16221 w 9161676"/>
                    <a:gd name="connsiteY3" fmla="*/ 1735335 h 1753264"/>
                    <a:gd name="connsiteX4" fmla="*/ 0 w 9161676"/>
                    <a:gd name="connsiteY4" fmla="*/ 0 h 1753264"/>
                    <a:gd name="connsiteX0" fmla="*/ 14550 w 9176226"/>
                    <a:gd name="connsiteY0" fmla="*/ 0 h 1753264"/>
                    <a:gd name="connsiteX1" fmla="*/ 9176226 w 9176226"/>
                    <a:gd name="connsiteY1" fmla="*/ 2911 h 1753264"/>
                    <a:gd name="connsiteX2" fmla="*/ 9174771 w 9176226"/>
                    <a:gd name="connsiteY2" fmla="*/ 1753264 h 1753264"/>
                    <a:gd name="connsiteX3" fmla="*/ 302 w 9176226"/>
                    <a:gd name="connsiteY3" fmla="*/ 1735335 h 1753264"/>
                    <a:gd name="connsiteX4" fmla="*/ 14550 w 9176226"/>
                    <a:gd name="connsiteY4" fmla="*/ 0 h 1753264"/>
                    <a:gd name="connsiteX0" fmla="*/ 14550 w 9176226"/>
                    <a:gd name="connsiteY0" fmla="*/ 0 h 1753264"/>
                    <a:gd name="connsiteX1" fmla="*/ 9176226 w 9176226"/>
                    <a:gd name="connsiteY1" fmla="*/ 2911 h 1753264"/>
                    <a:gd name="connsiteX2" fmla="*/ 9174771 w 9176226"/>
                    <a:gd name="connsiteY2" fmla="*/ 1753264 h 1753264"/>
                    <a:gd name="connsiteX3" fmla="*/ 302 w 9176226"/>
                    <a:gd name="connsiteY3" fmla="*/ 1735335 h 1753264"/>
                    <a:gd name="connsiteX4" fmla="*/ 14550 w 9176226"/>
                    <a:gd name="connsiteY4" fmla="*/ 0 h 1753264"/>
                    <a:gd name="connsiteX0" fmla="*/ 0 w 9161676"/>
                    <a:gd name="connsiteY0" fmla="*/ 0 h 1753264"/>
                    <a:gd name="connsiteX1" fmla="*/ 9161676 w 9161676"/>
                    <a:gd name="connsiteY1" fmla="*/ 2911 h 1753264"/>
                    <a:gd name="connsiteX2" fmla="*/ 9160221 w 9161676"/>
                    <a:gd name="connsiteY2" fmla="*/ 1753264 h 1753264"/>
                    <a:gd name="connsiteX3" fmla="*/ 8604 w 9161676"/>
                    <a:gd name="connsiteY3" fmla="*/ 1740697 h 1753264"/>
                    <a:gd name="connsiteX4" fmla="*/ 0 w 9161676"/>
                    <a:gd name="connsiteY4" fmla="*/ 0 h 1753264"/>
                    <a:gd name="connsiteX0" fmla="*/ 0 w 9161676"/>
                    <a:gd name="connsiteY0" fmla="*/ 0 h 1753264"/>
                    <a:gd name="connsiteX1" fmla="*/ 9161676 w 9161676"/>
                    <a:gd name="connsiteY1" fmla="*/ 2911 h 1753264"/>
                    <a:gd name="connsiteX2" fmla="*/ 9160221 w 9161676"/>
                    <a:gd name="connsiteY2" fmla="*/ 1753264 h 1753264"/>
                    <a:gd name="connsiteX3" fmla="*/ 8604 w 9161676"/>
                    <a:gd name="connsiteY3" fmla="*/ 1740697 h 1753264"/>
                    <a:gd name="connsiteX4" fmla="*/ 0 w 9161676"/>
                    <a:gd name="connsiteY4" fmla="*/ 0 h 1753264"/>
                    <a:gd name="connsiteX0" fmla="*/ 0 w 9161676"/>
                    <a:gd name="connsiteY0" fmla="*/ 0 h 1753264"/>
                    <a:gd name="connsiteX1" fmla="*/ 9161676 w 9161676"/>
                    <a:gd name="connsiteY1" fmla="*/ 2911 h 1753264"/>
                    <a:gd name="connsiteX2" fmla="*/ 9160221 w 9161676"/>
                    <a:gd name="connsiteY2" fmla="*/ 1753264 h 1753264"/>
                    <a:gd name="connsiteX3" fmla="*/ 8604 w 9161676"/>
                    <a:gd name="connsiteY3" fmla="*/ 1740697 h 1753264"/>
                    <a:gd name="connsiteX4" fmla="*/ 0 w 9161676"/>
                    <a:gd name="connsiteY4" fmla="*/ 0 h 1753264"/>
                    <a:gd name="connsiteX0" fmla="*/ 7 w 9161683"/>
                    <a:gd name="connsiteY0" fmla="*/ 0 h 1753264"/>
                    <a:gd name="connsiteX1" fmla="*/ 9161683 w 9161683"/>
                    <a:gd name="connsiteY1" fmla="*/ 2911 h 1753264"/>
                    <a:gd name="connsiteX2" fmla="*/ 9160228 w 9161683"/>
                    <a:gd name="connsiteY2" fmla="*/ 1753264 h 1753264"/>
                    <a:gd name="connsiteX3" fmla="*/ 994 w 9161683"/>
                    <a:gd name="connsiteY3" fmla="*/ 1740697 h 1753264"/>
                    <a:gd name="connsiteX4" fmla="*/ 7 w 9161683"/>
                    <a:gd name="connsiteY4" fmla="*/ 0 h 1753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83" h="1753264">
                      <a:moveTo>
                        <a:pt x="7" y="0"/>
                      </a:moveTo>
                      <a:lnTo>
                        <a:pt x="9161683" y="2911"/>
                      </a:lnTo>
                      <a:cubicBezTo>
                        <a:pt x="9158695" y="564699"/>
                        <a:pt x="9163216" y="1191476"/>
                        <a:pt x="9160228" y="1753264"/>
                      </a:cubicBezTo>
                      <a:lnTo>
                        <a:pt x="994" y="1740697"/>
                      </a:lnTo>
                      <a:cubicBezTo>
                        <a:pt x="-1994" y="1214767"/>
                        <a:pt x="2995" y="525930"/>
                        <a:pt x="7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>
                <a:off x="-28300" y="3815755"/>
                <a:ext cx="9164805" cy="673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0449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8295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-0.00023 L 0.00122 -0.672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70"/>
          <a:stretch/>
        </p:blipFill>
        <p:spPr>
          <a:xfrm>
            <a:off x="0" y="542808"/>
            <a:ext cx="9144000" cy="635943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369" y="5800006"/>
            <a:ext cx="306000" cy="612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" y="7051437"/>
            <a:ext cx="9159203" cy="5093669"/>
            <a:chOff x="0" y="6822837"/>
            <a:chExt cx="9144000" cy="553617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5536174"/>
              <a:chOff x="-7495" y="3822494"/>
              <a:chExt cx="9144000" cy="553617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5536174"/>
                <a:chOff x="-59076" y="5107646"/>
                <a:chExt cx="9252634" cy="320020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320020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536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536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5363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31293"/>
                        <a:pt x="0" y="536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7403" y="6865404"/>
              <a:ext cx="1296597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63736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046 L -0.00087 -0.423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8" y="-10161"/>
            <a:ext cx="9157547" cy="686816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986" y="5147186"/>
            <a:ext cx="540000" cy="108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240" y="2344488"/>
            <a:ext cx="9179321" cy="4578281"/>
            <a:chOff x="-35322" y="6822837"/>
            <a:chExt cx="9179321" cy="372807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35322" y="6822837"/>
              <a:ext cx="9179321" cy="3728079"/>
              <a:chOff x="-42817" y="3822494"/>
              <a:chExt cx="9179321" cy="372807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42817" y="3822494"/>
                <a:ext cx="9179321" cy="3728079"/>
                <a:chOff x="-102437" y="5107646"/>
                <a:chExt cx="9295994" cy="215503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02437" y="5107646"/>
                  <a:ext cx="9295994" cy="215503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97948"/>
                    <a:gd name="connsiteY0" fmla="*/ 2081 h 1750353"/>
                    <a:gd name="connsiteX1" fmla="*/ 9197948 w 9197948"/>
                    <a:gd name="connsiteY1" fmla="*/ 0 h 1750353"/>
                    <a:gd name="connsiteX2" fmla="*/ 9196493 w 9197948"/>
                    <a:gd name="connsiteY2" fmla="*/ 1750353 h 1750353"/>
                    <a:gd name="connsiteX3" fmla="*/ 52493 w 9197948"/>
                    <a:gd name="connsiteY3" fmla="*/ 1732424 h 1750353"/>
                    <a:gd name="connsiteX4" fmla="*/ 0 w 9197948"/>
                    <a:gd name="connsiteY4" fmla="*/ 2081 h 1750353"/>
                    <a:gd name="connsiteX0" fmla="*/ 0 w 9197948"/>
                    <a:gd name="connsiteY0" fmla="*/ 2081 h 1750353"/>
                    <a:gd name="connsiteX1" fmla="*/ 9197948 w 9197948"/>
                    <a:gd name="connsiteY1" fmla="*/ 0 h 1750353"/>
                    <a:gd name="connsiteX2" fmla="*/ 9196493 w 9197948"/>
                    <a:gd name="connsiteY2" fmla="*/ 1750353 h 1750353"/>
                    <a:gd name="connsiteX3" fmla="*/ 16219 w 9197948"/>
                    <a:gd name="connsiteY3" fmla="*/ 1743371 h 1750353"/>
                    <a:gd name="connsiteX4" fmla="*/ 0 w 9197948"/>
                    <a:gd name="connsiteY4" fmla="*/ 2081 h 1750353"/>
                    <a:gd name="connsiteX0" fmla="*/ 13123 w 9182053"/>
                    <a:gd name="connsiteY0" fmla="*/ 9380 h 1750353"/>
                    <a:gd name="connsiteX1" fmla="*/ 9182053 w 9182053"/>
                    <a:gd name="connsiteY1" fmla="*/ 0 h 1750353"/>
                    <a:gd name="connsiteX2" fmla="*/ 9180598 w 9182053"/>
                    <a:gd name="connsiteY2" fmla="*/ 1750353 h 1750353"/>
                    <a:gd name="connsiteX3" fmla="*/ 324 w 9182053"/>
                    <a:gd name="connsiteY3" fmla="*/ 1743371 h 1750353"/>
                    <a:gd name="connsiteX4" fmla="*/ 13123 w 9182053"/>
                    <a:gd name="connsiteY4" fmla="*/ 9380 h 1750353"/>
                    <a:gd name="connsiteX0" fmla="*/ 13123 w 9182053"/>
                    <a:gd name="connsiteY0" fmla="*/ 9380 h 1750353"/>
                    <a:gd name="connsiteX1" fmla="*/ 9182053 w 9182053"/>
                    <a:gd name="connsiteY1" fmla="*/ 0 h 1750353"/>
                    <a:gd name="connsiteX2" fmla="*/ 9180598 w 9182053"/>
                    <a:gd name="connsiteY2" fmla="*/ 1750353 h 1750353"/>
                    <a:gd name="connsiteX3" fmla="*/ 324 w 9182053"/>
                    <a:gd name="connsiteY3" fmla="*/ 1736073 h 1750353"/>
                    <a:gd name="connsiteX4" fmla="*/ 13123 w 9182053"/>
                    <a:gd name="connsiteY4" fmla="*/ 9380 h 1750353"/>
                    <a:gd name="connsiteX0" fmla="*/ 6045 w 9174975"/>
                    <a:gd name="connsiteY0" fmla="*/ 9380 h 1750353"/>
                    <a:gd name="connsiteX1" fmla="*/ 9174975 w 9174975"/>
                    <a:gd name="connsiteY1" fmla="*/ 0 h 1750353"/>
                    <a:gd name="connsiteX2" fmla="*/ 9173520 w 9174975"/>
                    <a:gd name="connsiteY2" fmla="*/ 1750353 h 1750353"/>
                    <a:gd name="connsiteX3" fmla="*/ 500 w 9174975"/>
                    <a:gd name="connsiteY3" fmla="*/ 1736073 h 1750353"/>
                    <a:gd name="connsiteX4" fmla="*/ 6045 w 9174975"/>
                    <a:gd name="connsiteY4" fmla="*/ 9380 h 1750353"/>
                    <a:gd name="connsiteX0" fmla="*/ 0 w 9176186"/>
                    <a:gd name="connsiteY0" fmla="*/ 16678 h 1750353"/>
                    <a:gd name="connsiteX1" fmla="*/ 9176186 w 9176186"/>
                    <a:gd name="connsiteY1" fmla="*/ 0 h 1750353"/>
                    <a:gd name="connsiteX2" fmla="*/ 9174731 w 9176186"/>
                    <a:gd name="connsiteY2" fmla="*/ 1750353 h 1750353"/>
                    <a:gd name="connsiteX3" fmla="*/ 1711 w 9176186"/>
                    <a:gd name="connsiteY3" fmla="*/ 1736073 h 1750353"/>
                    <a:gd name="connsiteX4" fmla="*/ 0 w 9176186"/>
                    <a:gd name="connsiteY4" fmla="*/ 16678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6186" h="1750353">
                      <a:moveTo>
                        <a:pt x="0" y="16678"/>
                      </a:moveTo>
                      <a:lnTo>
                        <a:pt x="9176186" y="0"/>
                      </a:lnTo>
                      <a:cubicBezTo>
                        <a:pt x="9173198" y="561788"/>
                        <a:pt x="9177719" y="1188565"/>
                        <a:pt x="9174731" y="1750353"/>
                      </a:cubicBezTo>
                      <a:lnTo>
                        <a:pt x="1711" y="1736073"/>
                      </a:lnTo>
                      <a:cubicBezTo>
                        <a:pt x="-1277" y="1210143"/>
                        <a:pt x="2988" y="542608"/>
                        <a:pt x="0" y="16678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42817" y="3822494"/>
                <a:ext cx="917932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25164" y="685459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7131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70"/>
          <a:stretch/>
        </p:blipFill>
        <p:spPr>
          <a:xfrm>
            <a:off x="0" y="542808"/>
            <a:ext cx="9144000" cy="635943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369" y="5800006"/>
            <a:ext cx="306000" cy="612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203" y="4144463"/>
            <a:ext cx="9159203" cy="2846885"/>
            <a:chOff x="0" y="6822839"/>
            <a:chExt cx="9144000" cy="309420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9"/>
              <a:ext cx="9144000" cy="3094204"/>
              <a:chOff x="-7495" y="3822496"/>
              <a:chExt cx="9144000" cy="309420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244" y="3822499"/>
                <a:ext cx="9143749" cy="3094201"/>
                <a:chOff x="-66413" y="5107647"/>
                <a:chExt cx="9259971" cy="178861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413" y="5107647"/>
                  <a:ext cx="9259971" cy="178861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61"/>
                    <a:gd name="connsiteY0" fmla="*/ 14194 h 1750353"/>
                    <a:gd name="connsiteX1" fmla="*/ 9147161 w 9147161"/>
                    <a:gd name="connsiteY1" fmla="*/ 0 h 1750353"/>
                    <a:gd name="connsiteX2" fmla="*/ 9145706 w 9147161"/>
                    <a:gd name="connsiteY2" fmla="*/ 1750353 h 1750353"/>
                    <a:gd name="connsiteX3" fmla="*/ 1706 w 9147161"/>
                    <a:gd name="connsiteY3" fmla="*/ 1732424 h 1750353"/>
                    <a:gd name="connsiteX4" fmla="*/ 0 w 9147161"/>
                    <a:gd name="connsiteY4" fmla="*/ 14194 h 1750353"/>
                    <a:gd name="connsiteX0" fmla="*/ 6053 w 9153214"/>
                    <a:gd name="connsiteY0" fmla="*/ 14194 h 1750819"/>
                    <a:gd name="connsiteX1" fmla="*/ 9153214 w 9153214"/>
                    <a:gd name="connsiteY1" fmla="*/ 0 h 1750819"/>
                    <a:gd name="connsiteX2" fmla="*/ 9151759 w 9153214"/>
                    <a:gd name="connsiteY2" fmla="*/ 1750353 h 1750819"/>
                    <a:gd name="connsiteX3" fmla="*/ 499 w 9153214"/>
                    <a:gd name="connsiteY3" fmla="*/ 1750819 h 1750819"/>
                    <a:gd name="connsiteX4" fmla="*/ 6053 w 9153214"/>
                    <a:gd name="connsiteY4" fmla="*/ 14194 h 1750819"/>
                    <a:gd name="connsiteX0" fmla="*/ 0 w 9161680"/>
                    <a:gd name="connsiteY0" fmla="*/ 14194 h 1750819"/>
                    <a:gd name="connsiteX1" fmla="*/ 9161680 w 9161680"/>
                    <a:gd name="connsiteY1" fmla="*/ 0 h 1750819"/>
                    <a:gd name="connsiteX2" fmla="*/ 9160225 w 9161680"/>
                    <a:gd name="connsiteY2" fmla="*/ 1750353 h 1750819"/>
                    <a:gd name="connsiteX3" fmla="*/ 8965 w 9161680"/>
                    <a:gd name="connsiteY3" fmla="*/ 1750819 h 1750819"/>
                    <a:gd name="connsiteX4" fmla="*/ 0 w 9161680"/>
                    <a:gd name="connsiteY4" fmla="*/ 14194 h 1750819"/>
                    <a:gd name="connsiteX0" fmla="*/ 0 w 9161680"/>
                    <a:gd name="connsiteY0" fmla="*/ 14194 h 1750819"/>
                    <a:gd name="connsiteX1" fmla="*/ 9161680 w 9161680"/>
                    <a:gd name="connsiteY1" fmla="*/ 0 h 1750819"/>
                    <a:gd name="connsiteX2" fmla="*/ 9160225 w 9161680"/>
                    <a:gd name="connsiteY2" fmla="*/ 1750353 h 1750819"/>
                    <a:gd name="connsiteX3" fmla="*/ 8965 w 9161680"/>
                    <a:gd name="connsiteY3" fmla="*/ 1750819 h 1750819"/>
                    <a:gd name="connsiteX4" fmla="*/ 0 w 9161680"/>
                    <a:gd name="connsiteY4" fmla="*/ 14194 h 17508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80" h="1750819">
                      <a:moveTo>
                        <a:pt x="0" y="14194"/>
                      </a:moveTo>
                      <a:lnTo>
                        <a:pt x="9161680" y="0"/>
                      </a:lnTo>
                      <a:cubicBezTo>
                        <a:pt x="9158692" y="561788"/>
                        <a:pt x="9163213" y="1188565"/>
                        <a:pt x="9160225" y="1750353"/>
                      </a:cubicBezTo>
                      <a:lnTo>
                        <a:pt x="8965" y="1750819"/>
                      </a:lnTo>
                      <a:cubicBezTo>
                        <a:pt x="5977" y="1224889"/>
                        <a:pt x="2988" y="540124"/>
                        <a:pt x="0" y="14194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44000" cy="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7403" y="6864502"/>
              <a:ext cx="1296597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809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1921</cp:revision>
  <cp:lastPrinted>2021-06-25T07:07:00Z</cp:lastPrinted>
  <dcterms:created xsi:type="dcterms:W3CDTF">2019-05-16T01:35:00Z</dcterms:created>
  <dcterms:modified xsi:type="dcterms:W3CDTF">2023-03-28T02:54:35Z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