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3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29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6695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0630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6891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0442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4" b="11081"/>
          <a:stretch/>
        </p:blipFill>
        <p:spPr>
          <a:xfrm>
            <a:off x="-13547" y="674625"/>
            <a:ext cx="9157547" cy="620221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0704" y="4910181"/>
            <a:ext cx="486229" cy="97245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0812" y="6959309"/>
            <a:ext cx="9164812" cy="4974783"/>
            <a:chOff x="-20812" y="6822600"/>
            <a:chExt cx="9164812" cy="405094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0812" y="6822600"/>
              <a:ext cx="9164812" cy="4050949"/>
              <a:chOff x="-28307" y="3822257"/>
              <a:chExt cx="9164812" cy="405094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8307" y="3822257"/>
                <a:ext cx="9164812" cy="4050949"/>
                <a:chOff x="-87743" y="5107509"/>
                <a:chExt cx="9281301" cy="234166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7743" y="5107509"/>
                  <a:ext cx="9281301" cy="234166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1675"/>
                    <a:gd name="connsiteY0" fmla="*/ 0 h 1750455"/>
                    <a:gd name="connsiteX1" fmla="*/ 9161675 w 9161675"/>
                    <a:gd name="connsiteY1" fmla="*/ 102 h 1750455"/>
                    <a:gd name="connsiteX2" fmla="*/ 9160220 w 9161675"/>
                    <a:gd name="connsiteY2" fmla="*/ 1750455 h 1750455"/>
                    <a:gd name="connsiteX3" fmla="*/ 16220 w 9161675"/>
                    <a:gd name="connsiteY3" fmla="*/ 1732526 h 1750455"/>
                    <a:gd name="connsiteX4" fmla="*/ 0 w 9161675"/>
                    <a:gd name="connsiteY4" fmla="*/ 0 h 1750455"/>
                    <a:gd name="connsiteX0" fmla="*/ 0 w 9161675"/>
                    <a:gd name="connsiteY0" fmla="*/ 0 h 1750455"/>
                    <a:gd name="connsiteX1" fmla="*/ 9161675 w 9161675"/>
                    <a:gd name="connsiteY1" fmla="*/ 102 h 1750455"/>
                    <a:gd name="connsiteX2" fmla="*/ 9160220 w 9161675"/>
                    <a:gd name="connsiteY2" fmla="*/ 1750455 h 1750455"/>
                    <a:gd name="connsiteX3" fmla="*/ 23838 w 9161675"/>
                    <a:gd name="connsiteY3" fmla="*/ 1735207 h 1750455"/>
                    <a:gd name="connsiteX4" fmla="*/ 0 w 9161675"/>
                    <a:gd name="connsiteY4" fmla="*/ 0 h 1750455"/>
                    <a:gd name="connsiteX0" fmla="*/ 8 w 9161683"/>
                    <a:gd name="connsiteY0" fmla="*/ 0 h 1750455"/>
                    <a:gd name="connsiteX1" fmla="*/ 9161683 w 9161683"/>
                    <a:gd name="connsiteY1" fmla="*/ 102 h 1750455"/>
                    <a:gd name="connsiteX2" fmla="*/ 9160228 w 9161683"/>
                    <a:gd name="connsiteY2" fmla="*/ 1750455 h 1750455"/>
                    <a:gd name="connsiteX3" fmla="*/ 994 w 9161683"/>
                    <a:gd name="connsiteY3" fmla="*/ 1740570 h 1750455"/>
                    <a:gd name="connsiteX4" fmla="*/ 8 w 9161683"/>
                    <a:gd name="connsiteY4" fmla="*/ 0 h 17504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683" h="1750455">
                      <a:moveTo>
                        <a:pt x="8" y="0"/>
                      </a:moveTo>
                      <a:lnTo>
                        <a:pt x="9161683" y="102"/>
                      </a:lnTo>
                      <a:cubicBezTo>
                        <a:pt x="9158695" y="561890"/>
                        <a:pt x="9163216" y="1188667"/>
                        <a:pt x="9160228" y="1750455"/>
                      </a:cubicBezTo>
                      <a:lnTo>
                        <a:pt x="994" y="1740570"/>
                      </a:lnTo>
                      <a:cubicBezTo>
                        <a:pt x="-1994" y="1214640"/>
                        <a:pt x="2996" y="525930"/>
                        <a:pt x="8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7050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4.05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19945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2 -0.00093 L 0.00122 -0.5342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3" b="29440"/>
          <a:stretch/>
        </p:blipFill>
        <p:spPr>
          <a:xfrm>
            <a:off x="-40640" y="691188"/>
            <a:ext cx="9199842" cy="617697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965" y="4948158"/>
            <a:ext cx="288001" cy="576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" y="7051437"/>
            <a:ext cx="9159203" cy="5093669"/>
            <a:chOff x="0" y="6822837"/>
            <a:chExt cx="9144000" cy="553617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5536174"/>
              <a:chOff x="-7495" y="3822494"/>
              <a:chExt cx="9144000" cy="553617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244" y="3822494"/>
                <a:ext cx="9143749" cy="5536174"/>
                <a:chOff x="-66413" y="5107646"/>
                <a:chExt cx="9259971" cy="320020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413" y="5107646"/>
                  <a:ext cx="9259971" cy="320020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1679"/>
                    <a:gd name="connsiteY0" fmla="*/ 5363 h 1750353"/>
                    <a:gd name="connsiteX1" fmla="*/ 9161679 w 9161679"/>
                    <a:gd name="connsiteY1" fmla="*/ 0 h 1750353"/>
                    <a:gd name="connsiteX2" fmla="*/ 9160224 w 9161679"/>
                    <a:gd name="connsiteY2" fmla="*/ 1750353 h 1750353"/>
                    <a:gd name="connsiteX3" fmla="*/ 16224 w 9161679"/>
                    <a:gd name="connsiteY3" fmla="*/ 1732424 h 1750353"/>
                    <a:gd name="connsiteX4" fmla="*/ 0 w 9161679"/>
                    <a:gd name="connsiteY4" fmla="*/ 5363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679" h="1750353">
                      <a:moveTo>
                        <a:pt x="0" y="5363"/>
                      </a:moveTo>
                      <a:lnTo>
                        <a:pt x="9161679" y="0"/>
                      </a:lnTo>
                      <a:cubicBezTo>
                        <a:pt x="9158691" y="561788"/>
                        <a:pt x="9163212" y="1188565"/>
                        <a:pt x="9160224" y="1750353"/>
                      </a:cubicBezTo>
                      <a:lnTo>
                        <a:pt x="16224" y="1732424"/>
                      </a:lnTo>
                      <a:cubicBezTo>
                        <a:pt x="13236" y="1206494"/>
                        <a:pt x="2988" y="531293"/>
                        <a:pt x="0" y="5363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8210"/>
              <a:ext cx="1296597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4.05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56783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-0.00162 L -0.00087 -0.447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4" b="11081"/>
          <a:stretch/>
        </p:blipFill>
        <p:spPr>
          <a:xfrm>
            <a:off x="-13547" y="674625"/>
            <a:ext cx="9157547" cy="620221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0704" y="4910181"/>
            <a:ext cx="486229" cy="97245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0806" y="3286909"/>
            <a:ext cx="9164805" cy="3665433"/>
            <a:chOff x="-20805" y="6815310"/>
            <a:chExt cx="9164805" cy="298474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0805" y="6815310"/>
              <a:ext cx="9164805" cy="2984749"/>
              <a:chOff x="-28300" y="3814967"/>
              <a:chExt cx="9164805" cy="298474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8300" y="3814967"/>
                <a:ext cx="9164805" cy="2984749"/>
                <a:chOff x="-87736" y="5103297"/>
                <a:chExt cx="9281294" cy="172534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7736" y="5103297"/>
                  <a:ext cx="9281294" cy="172534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7165"/>
                    <a:gd name="connsiteY0" fmla="*/ 0 h 1751527"/>
                    <a:gd name="connsiteX1" fmla="*/ 9147165 w 9147165"/>
                    <a:gd name="connsiteY1" fmla="*/ 1174 h 1751527"/>
                    <a:gd name="connsiteX2" fmla="*/ 9145710 w 9147165"/>
                    <a:gd name="connsiteY2" fmla="*/ 1751527 h 1751527"/>
                    <a:gd name="connsiteX3" fmla="*/ 1710 w 9147165"/>
                    <a:gd name="connsiteY3" fmla="*/ 1733598 h 1751527"/>
                    <a:gd name="connsiteX4" fmla="*/ 0 w 9147165"/>
                    <a:gd name="connsiteY4" fmla="*/ 0 h 1751527"/>
                    <a:gd name="connsiteX0" fmla="*/ 13122 w 9160287"/>
                    <a:gd name="connsiteY0" fmla="*/ 0 h 1751527"/>
                    <a:gd name="connsiteX1" fmla="*/ 9160287 w 9160287"/>
                    <a:gd name="connsiteY1" fmla="*/ 1174 h 1751527"/>
                    <a:gd name="connsiteX2" fmla="*/ 9158832 w 9160287"/>
                    <a:gd name="connsiteY2" fmla="*/ 1751527 h 1751527"/>
                    <a:gd name="connsiteX3" fmla="*/ 323 w 9160287"/>
                    <a:gd name="connsiteY3" fmla="*/ 1733598 h 1751527"/>
                    <a:gd name="connsiteX4" fmla="*/ 13122 w 9160287"/>
                    <a:gd name="connsiteY4" fmla="*/ 0 h 1751527"/>
                    <a:gd name="connsiteX0" fmla="*/ 6042 w 9160463"/>
                    <a:gd name="connsiteY0" fmla="*/ 0 h 1751527"/>
                    <a:gd name="connsiteX1" fmla="*/ 9160463 w 9160463"/>
                    <a:gd name="connsiteY1" fmla="*/ 1174 h 1751527"/>
                    <a:gd name="connsiteX2" fmla="*/ 9159008 w 9160463"/>
                    <a:gd name="connsiteY2" fmla="*/ 1751527 h 1751527"/>
                    <a:gd name="connsiteX3" fmla="*/ 499 w 9160463"/>
                    <a:gd name="connsiteY3" fmla="*/ 1733598 h 1751527"/>
                    <a:gd name="connsiteX4" fmla="*/ 6042 w 9160463"/>
                    <a:gd name="connsiteY4" fmla="*/ 0 h 1751527"/>
                    <a:gd name="connsiteX0" fmla="*/ 0 w 9161676"/>
                    <a:gd name="connsiteY0" fmla="*/ 0 h 1755827"/>
                    <a:gd name="connsiteX1" fmla="*/ 9161676 w 9161676"/>
                    <a:gd name="connsiteY1" fmla="*/ 5474 h 1755827"/>
                    <a:gd name="connsiteX2" fmla="*/ 9160221 w 9161676"/>
                    <a:gd name="connsiteY2" fmla="*/ 1755827 h 1755827"/>
                    <a:gd name="connsiteX3" fmla="*/ 1712 w 9161676"/>
                    <a:gd name="connsiteY3" fmla="*/ 1737898 h 1755827"/>
                    <a:gd name="connsiteX4" fmla="*/ 0 w 9161676"/>
                    <a:gd name="connsiteY4" fmla="*/ 0 h 1755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676" h="1755827">
                      <a:moveTo>
                        <a:pt x="0" y="0"/>
                      </a:moveTo>
                      <a:lnTo>
                        <a:pt x="9161676" y="5474"/>
                      </a:lnTo>
                      <a:cubicBezTo>
                        <a:pt x="9158688" y="567262"/>
                        <a:pt x="9163209" y="1194039"/>
                        <a:pt x="9160221" y="1755827"/>
                      </a:cubicBezTo>
                      <a:lnTo>
                        <a:pt x="1712" y="1737898"/>
                      </a:lnTo>
                      <a:cubicBezTo>
                        <a:pt x="-1276" y="1211968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8676"/>
                  <a:ext cx="9252634" cy="823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3"/>
                <a:ext cx="9144000" cy="178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0153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4.05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6496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3" b="29440"/>
          <a:stretch/>
        </p:blipFill>
        <p:spPr>
          <a:xfrm>
            <a:off x="-40641" y="694904"/>
            <a:ext cx="9194307" cy="617325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965" y="4948158"/>
            <a:ext cx="288001" cy="576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55881" y="3990281"/>
            <a:ext cx="9214583" cy="2974398"/>
            <a:chOff x="-20221" y="6822838"/>
            <a:chExt cx="9189615" cy="323279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0221" y="6822838"/>
              <a:ext cx="9189615" cy="3232795"/>
              <a:chOff x="-27716" y="3822495"/>
              <a:chExt cx="9189615" cy="323279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7716" y="3822495"/>
                <a:ext cx="9189615" cy="3232795"/>
                <a:chOff x="-87145" y="5107646"/>
                <a:chExt cx="9306420" cy="186872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7145" y="5107646"/>
                  <a:ext cx="9306420" cy="186872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7189"/>
                    <a:gd name="connsiteY0" fmla="*/ 0 h 1758737"/>
                    <a:gd name="connsiteX1" fmla="*/ 9147189 w 9147189"/>
                    <a:gd name="connsiteY1" fmla="*/ 8384 h 1758737"/>
                    <a:gd name="connsiteX2" fmla="*/ 9145734 w 9147189"/>
                    <a:gd name="connsiteY2" fmla="*/ 1758737 h 1758737"/>
                    <a:gd name="connsiteX3" fmla="*/ 1734 w 9147189"/>
                    <a:gd name="connsiteY3" fmla="*/ 1740808 h 1758737"/>
                    <a:gd name="connsiteX4" fmla="*/ 0 w 9147189"/>
                    <a:gd name="connsiteY4" fmla="*/ 0 h 1758737"/>
                    <a:gd name="connsiteX0" fmla="*/ 20201 w 9167390"/>
                    <a:gd name="connsiteY0" fmla="*/ 0 h 1758737"/>
                    <a:gd name="connsiteX1" fmla="*/ 9167390 w 9167390"/>
                    <a:gd name="connsiteY1" fmla="*/ 8384 h 1758737"/>
                    <a:gd name="connsiteX2" fmla="*/ 9165935 w 9167390"/>
                    <a:gd name="connsiteY2" fmla="*/ 1758737 h 1758737"/>
                    <a:gd name="connsiteX3" fmla="*/ 240 w 9167390"/>
                    <a:gd name="connsiteY3" fmla="*/ 1721668 h 1758737"/>
                    <a:gd name="connsiteX4" fmla="*/ 20201 w 9167390"/>
                    <a:gd name="connsiteY4" fmla="*/ 0 h 1758737"/>
                    <a:gd name="connsiteX0" fmla="*/ 0 w 9176116"/>
                    <a:gd name="connsiteY0" fmla="*/ 1186 h 1750353"/>
                    <a:gd name="connsiteX1" fmla="*/ 9176116 w 9176116"/>
                    <a:gd name="connsiteY1" fmla="*/ 0 h 1750353"/>
                    <a:gd name="connsiteX2" fmla="*/ 9174661 w 9176116"/>
                    <a:gd name="connsiteY2" fmla="*/ 1750353 h 1750353"/>
                    <a:gd name="connsiteX3" fmla="*/ 8966 w 9176116"/>
                    <a:gd name="connsiteY3" fmla="*/ 1713284 h 1750353"/>
                    <a:gd name="connsiteX4" fmla="*/ 0 w 9176116"/>
                    <a:gd name="connsiteY4" fmla="*/ 1186 h 1750353"/>
                    <a:gd name="connsiteX0" fmla="*/ 5998 w 9182114"/>
                    <a:gd name="connsiteY0" fmla="*/ 1186 h 1750353"/>
                    <a:gd name="connsiteX1" fmla="*/ 9182114 w 9182114"/>
                    <a:gd name="connsiteY1" fmla="*/ 0 h 1750353"/>
                    <a:gd name="connsiteX2" fmla="*/ 9180659 w 9182114"/>
                    <a:gd name="connsiteY2" fmla="*/ 1750353 h 1750353"/>
                    <a:gd name="connsiteX3" fmla="*/ 501 w 9182114"/>
                    <a:gd name="connsiteY3" fmla="*/ 1698929 h 1750353"/>
                    <a:gd name="connsiteX4" fmla="*/ 5998 w 9182114"/>
                    <a:gd name="connsiteY4" fmla="*/ 118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82114" h="1750353">
                      <a:moveTo>
                        <a:pt x="5998" y="1186"/>
                      </a:moveTo>
                      <a:lnTo>
                        <a:pt x="9182114" y="0"/>
                      </a:lnTo>
                      <a:cubicBezTo>
                        <a:pt x="9179126" y="561788"/>
                        <a:pt x="9183647" y="1188565"/>
                        <a:pt x="9180659" y="1750353"/>
                      </a:cubicBezTo>
                      <a:lnTo>
                        <a:pt x="501" y="1698929"/>
                      </a:lnTo>
                      <a:cubicBezTo>
                        <a:pt x="-2487" y="1172999"/>
                        <a:pt x="8986" y="527116"/>
                        <a:pt x="5998" y="118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78351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14732" y="3822496"/>
                <a:ext cx="9169394" cy="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63156" y="6866474"/>
              <a:ext cx="1296597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4.05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2556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1918</cp:revision>
  <cp:lastPrinted>2021-06-25T07:07:00Z</cp:lastPrinted>
  <dcterms:created xsi:type="dcterms:W3CDTF">2019-05-16T01:35:00Z</dcterms:created>
  <dcterms:modified xsi:type="dcterms:W3CDTF">2023-03-28T02:42:08Z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