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1" r:id="rId2"/>
    <p:sldId id="262" r:id="rId3"/>
    <p:sldId id="265" r:id="rId4"/>
    <p:sldId id="264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>
        <p:scale>
          <a:sx n="100" d="100"/>
          <a:sy n="100" d="100"/>
        </p:scale>
        <p:origin x="1488" y="187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47111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61202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36958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2345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065" y="5274068"/>
            <a:ext cx="738000" cy="1476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6952051"/>
            <a:ext cx="9143999" cy="4982040"/>
            <a:chOff x="0" y="6816689"/>
            <a:chExt cx="9143999" cy="4056858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16689"/>
              <a:ext cx="9143999" cy="4056858"/>
              <a:chOff x="-7495" y="3816346"/>
              <a:chExt cx="9143999" cy="4056858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257" y="3816346"/>
                <a:ext cx="9143761" cy="4056858"/>
                <a:chOff x="-66426" y="5104093"/>
                <a:chExt cx="9259983" cy="2345082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426" y="5104093"/>
                  <a:ext cx="9259983" cy="2345082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61691"/>
                    <a:gd name="connsiteY0" fmla="*/ 0 h 1753009"/>
                    <a:gd name="connsiteX1" fmla="*/ 9161691 w 9161691"/>
                    <a:gd name="connsiteY1" fmla="*/ 2656 h 1753009"/>
                    <a:gd name="connsiteX2" fmla="*/ 9160236 w 9161691"/>
                    <a:gd name="connsiteY2" fmla="*/ 1753009 h 1753009"/>
                    <a:gd name="connsiteX3" fmla="*/ 16236 w 9161691"/>
                    <a:gd name="connsiteY3" fmla="*/ 1735080 h 1753009"/>
                    <a:gd name="connsiteX4" fmla="*/ 0 w 9161691"/>
                    <a:gd name="connsiteY4" fmla="*/ 0 h 1753009"/>
                    <a:gd name="connsiteX0" fmla="*/ 0 w 9161691"/>
                    <a:gd name="connsiteY0" fmla="*/ 0 h 1753009"/>
                    <a:gd name="connsiteX1" fmla="*/ 9161691 w 9161691"/>
                    <a:gd name="connsiteY1" fmla="*/ 2656 h 1753009"/>
                    <a:gd name="connsiteX2" fmla="*/ 9160236 w 9161691"/>
                    <a:gd name="connsiteY2" fmla="*/ 1753009 h 1753009"/>
                    <a:gd name="connsiteX3" fmla="*/ 1692 w 9161691"/>
                    <a:gd name="connsiteY3" fmla="*/ 1729973 h 1753009"/>
                    <a:gd name="connsiteX4" fmla="*/ 0 w 9161691"/>
                    <a:gd name="connsiteY4" fmla="*/ 0 h 17530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1691" h="1753009">
                      <a:moveTo>
                        <a:pt x="0" y="0"/>
                      </a:moveTo>
                      <a:lnTo>
                        <a:pt x="9161691" y="2656"/>
                      </a:lnTo>
                      <a:cubicBezTo>
                        <a:pt x="9158703" y="564444"/>
                        <a:pt x="9163224" y="1191221"/>
                        <a:pt x="9160236" y="1753009"/>
                      </a:cubicBezTo>
                      <a:lnTo>
                        <a:pt x="1692" y="1729973"/>
                      </a:lnTo>
                      <a:cubicBezTo>
                        <a:pt x="-1296" y="1204043"/>
                        <a:pt x="2988" y="525930"/>
                        <a:pt x="0" y="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3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2"/>
                <a:ext cx="9143999" cy="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56017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2.80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06662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00394 L 0 -0.4569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30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250"/>
          <a:stretch/>
        </p:blipFill>
        <p:spPr>
          <a:xfrm>
            <a:off x="-7695" y="707887"/>
            <a:ext cx="9151695" cy="616027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4364" y="5273039"/>
            <a:ext cx="288000" cy="5760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4684" y="7051437"/>
            <a:ext cx="9163886" cy="4658436"/>
            <a:chOff x="-4675" y="6822836"/>
            <a:chExt cx="9148675" cy="506313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4675" y="6822836"/>
              <a:ext cx="9148675" cy="5063131"/>
              <a:chOff x="-12170" y="3822493"/>
              <a:chExt cx="9148675" cy="506313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2170" y="3822493"/>
                <a:ext cx="9148675" cy="5063131"/>
                <a:chOff x="-71402" y="5107646"/>
                <a:chExt cx="9264960" cy="2926762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1402" y="5107646"/>
                  <a:ext cx="9264960" cy="2926762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66616"/>
                    <a:gd name="connsiteY0" fmla="*/ 0 h 1752578"/>
                    <a:gd name="connsiteX1" fmla="*/ 9166616 w 9166616"/>
                    <a:gd name="connsiteY1" fmla="*/ 2225 h 1752578"/>
                    <a:gd name="connsiteX2" fmla="*/ 9165161 w 9166616"/>
                    <a:gd name="connsiteY2" fmla="*/ 1752578 h 1752578"/>
                    <a:gd name="connsiteX3" fmla="*/ 21161 w 9166616"/>
                    <a:gd name="connsiteY3" fmla="*/ 1734649 h 1752578"/>
                    <a:gd name="connsiteX4" fmla="*/ 0 w 9166616"/>
                    <a:gd name="connsiteY4" fmla="*/ 0 h 1752578"/>
                    <a:gd name="connsiteX0" fmla="*/ 0 w 9166616"/>
                    <a:gd name="connsiteY0" fmla="*/ 30 h 1750353"/>
                    <a:gd name="connsiteX1" fmla="*/ 9166616 w 9166616"/>
                    <a:gd name="connsiteY1" fmla="*/ 0 h 1750353"/>
                    <a:gd name="connsiteX2" fmla="*/ 9165161 w 9166616"/>
                    <a:gd name="connsiteY2" fmla="*/ 1750353 h 1750353"/>
                    <a:gd name="connsiteX3" fmla="*/ 21161 w 9166616"/>
                    <a:gd name="connsiteY3" fmla="*/ 1732424 h 1750353"/>
                    <a:gd name="connsiteX4" fmla="*/ 0 w 9166616"/>
                    <a:gd name="connsiteY4" fmla="*/ 30 h 1750353"/>
                    <a:gd name="connsiteX0" fmla="*/ 0 w 9166616"/>
                    <a:gd name="connsiteY0" fmla="*/ 30 h 1750353"/>
                    <a:gd name="connsiteX1" fmla="*/ 9166616 w 9166616"/>
                    <a:gd name="connsiteY1" fmla="*/ 0 h 1750353"/>
                    <a:gd name="connsiteX2" fmla="*/ 9165161 w 9166616"/>
                    <a:gd name="connsiteY2" fmla="*/ 1750353 h 1750353"/>
                    <a:gd name="connsiteX3" fmla="*/ 2868 w 9166616"/>
                    <a:gd name="connsiteY3" fmla="*/ 1721149 h 1750353"/>
                    <a:gd name="connsiteX4" fmla="*/ 0 w 9166616"/>
                    <a:gd name="connsiteY4" fmla="*/ 30 h 1750353"/>
                    <a:gd name="connsiteX0" fmla="*/ 0 w 9171793"/>
                    <a:gd name="connsiteY0" fmla="*/ 30 h 1725547"/>
                    <a:gd name="connsiteX1" fmla="*/ 9166616 w 9171793"/>
                    <a:gd name="connsiteY1" fmla="*/ 0 h 1725547"/>
                    <a:gd name="connsiteX2" fmla="*/ 9171258 w 9171793"/>
                    <a:gd name="connsiteY2" fmla="*/ 1725547 h 1725547"/>
                    <a:gd name="connsiteX3" fmla="*/ 2868 w 9171793"/>
                    <a:gd name="connsiteY3" fmla="*/ 1721149 h 1725547"/>
                    <a:gd name="connsiteX4" fmla="*/ 0 w 9171793"/>
                    <a:gd name="connsiteY4" fmla="*/ 30 h 1725547"/>
                    <a:gd name="connsiteX0" fmla="*/ 0 w 9166616"/>
                    <a:gd name="connsiteY0" fmla="*/ 30 h 1725547"/>
                    <a:gd name="connsiteX1" fmla="*/ 9166616 w 9166616"/>
                    <a:gd name="connsiteY1" fmla="*/ 0 h 1725547"/>
                    <a:gd name="connsiteX2" fmla="*/ 9159062 w 9166616"/>
                    <a:gd name="connsiteY2" fmla="*/ 1725547 h 1725547"/>
                    <a:gd name="connsiteX3" fmla="*/ 2868 w 9166616"/>
                    <a:gd name="connsiteY3" fmla="*/ 1721149 h 1725547"/>
                    <a:gd name="connsiteX4" fmla="*/ 0 w 9166616"/>
                    <a:gd name="connsiteY4" fmla="*/ 30 h 1725547"/>
                    <a:gd name="connsiteX0" fmla="*/ 0 w 9166616"/>
                    <a:gd name="connsiteY0" fmla="*/ 30 h 1723292"/>
                    <a:gd name="connsiteX1" fmla="*/ 9166616 w 9166616"/>
                    <a:gd name="connsiteY1" fmla="*/ 0 h 1723292"/>
                    <a:gd name="connsiteX2" fmla="*/ 9165160 w 9166616"/>
                    <a:gd name="connsiteY2" fmla="*/ 1723292 h 1723292"/>
                    <a:gd name="connsiteX3" fmla="*/ 2868 w 9166616"/>
                    <a:gd name="connsiteY3" fmla="*/ 1721149 h 1723292"/>
                    <a:gd name="connsiteX4" fmla="*/ 0 w 9166616"/>
                    <a:gd name="connsiteY4" fmla="*/ 30 h 17232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6616" h="1723292">
                      <a:moveTo>
                        <a:pt x="0" y="30"/>
                      </a:moveTo>
                      <a:lnTo>
                        <a:pt x="9166616" y="0"/>
                      </a:lnTo>
                      <a:cubicBezTo>
                        <a:pt x="9163628" y="561788"/>
                        <a:pt x="9168148" y="1161504"/>
                        <a:pt x="9165160" y="1723292"/>
                      </a:cubicBezTo>
                      <a:lnTo>
                        <a:pt x="2868" y="1721149"/>
                      </a:lnTo>
                      <a:cubicBezTo>
                        <a:pt x="-120" y="1195219"/>
                        <a:pt x="2988" y="525960"/>
                        <a:pt x="0" y="3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3"/>
                <a:ext cx="9144000" cy="3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0288" y="6865449"/>
              <a:ext cx="1296597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2.80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634782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0.00186 L -0.00052 -0.3395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0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065" y="5274068"/>
            <a:ext cx="738000" cy="1476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7258" y="3807109"/>
            <a:ext cx="9151257" cy="3159750"/>
            <a:chOff x="-7258" y="6811215"/>
            <a:chExt cx="9151257" cy="2572974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7258" y="6811215"/>
              <a:ext cx="9151257" cy="2572974"/>
              <a:chOff x="-14753" y="3810872"/>
              <a:chExt cx="9151257" cy="2572974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4753" y="3810872"/>
                <a:ext cx="9151257" cy="2572974"/>
                <a:chOff x="-74017" y="5100928"/>
                <a:chExt cx="9267574" cy="1487317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4017" y="5100928"/>
                  <a:ext cx="9267574" cy="1487317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13154 w 9167574"/>
                    <a:gd name="connsiteY0" fmla="*/ 20326 h 1750353"/>
                    <a:gd name="connsiteX1" fmla="*/ 9167574 w 9167574"/>
                    <a:gd name="connsiteY1" fmla="*/ 0 h 1750353"/>
                    <a:gd name="connsiteX2" fmla="*/ 9166119 w 9167574"/>
                    <a:gd name="connsiteY2" fmla="*/ 1750353 h 1750353"/>
                    <a:gd name="connsiteX3" fmla="*/ 322 w 9167574"/>
                    <a:gd name="connsiteY3" fmla="*/ 1722541 h 1750353"/>
                    <a:gd name="connsiteX4" fmla="*/ 13154 w 9167574"/>
                    <a:gd name="connsiteY4" fmla="*/ 20326 h 1750353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22541 h 1750353"/>
                    <a:gd name="connsiteX4" fmla="*/ 0 w 9154420"/>
                    <a:gd name="connsiteY4" fmla="*/ 20326 h 1750353"/>
                    <a:gd name="connsiteX0" fmla="*/ 6063 w 9160483"/>
                    <a:gd name="connsiteY0" fmla="*/ 20326 h 1750353"/>
                    <a:gd name="connsiteX1" fmla="*/ 9160483 w 9160483"/>
                    <a:gd name="connsiteY1" fmla="*/ 0 h 1750353"/>
                    <a:gd name="connsiteX2" fmla="*/ 9159028 w 9160483"/>
                    <a:gd name="connsiteY2" fmla="*/ 1750353 h 1750353"/>
                    <a:gd name="connsiteX3" fmla="*/ 498 w 9160483"/>
                    <a:gd name="connsiteY3" fmla="*/ 1742733 h 1750353"/>
                    <a:gd name="connsiteX4" fmla="*/ 6063 w 9160483"/>
                    <a:gd name="connsiteY4" fmla="*/ 20326 h 1750353"/>
                    <a:gd name="connsiteX0" fmla="*/ 0 w 9161685"/>
                    <a:gd name="connsiteY0" fmla="*/ 0 h 1758295"/>
                    <a:gd name="connsiteX1" fmla="*/ 9161685 w 9161685"/>
                    <a:gd name="connsiteY1" fmla="*/ 7942 h 1758295"/>
                    <a:gd name="connsiteX2" fmla="*/ 9160230 w 9161685"/>
                    <a:gd name="connsiteY2" fmla="*/ 1758295 h 1758295"/>
                    <a:gd name="connsiteX3" fmla="*/ 1700 w 9161685"/>
                    <a:gd name="connsiteY3" fmla="*/ 1750675 h 1758295"/>
                    <a:gd name="connsiteX4" fmla="*/ 0 w 9161685"/>
                    <a:gd name="connsiteY4" fmla="*/ 0 h 17582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1685" h="1758295">
                      <a:moveTo>
                        <a:pt x="0" y="0"/>
                      </a:moveTo>
                      <a:lnTo>
                        <a:pt x="9161685" y="7942"/>
                      </a:lnTo>
                      <a:cubicBezTo>
                        <a:pt x="9158697" y="569730"/>
                        <a:pt x="9163218" y="1196507"/>
                        <a:pt x="9160230" y="1758295"/>
                      </a:cubicBezTo>
                      <a:lnTo>
                        <a:pt x="1700" y="1750675"/>
                      </a:lnTo>
                      <a:cubicBezTo>
                        <a:pt x="-1288" y="1224745"/>
                        <a:pt x="2988" y="525930"/>
                        <a:pt x="0" y="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3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3999" cy="1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6" y="6856016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2.80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305055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250"/>
          <a:stretch/>
        </p:blipFill>
        <p:spPr>
          <a:xfrm>
            <a:off x="-7695" y="707887"/>
            <a:ext cx="9151695" cy="616027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4364" y="5273039"/>
            <a:ext cx="288000" cy="576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5203" y="4714637"/>
            <a:ext cx="9159203" cy="2275440"/>
            <a:chOff x="0" y="6822838"/>
            <a:chExt cx="9144000" cy="2473116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8"/>
              <a:ext cx="9144000" cy="2473116"/>
              <a:chOff x="-7495" y="3822495"/>
              <a:chExt cx="9144000" cy="2473116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5"/>
                <a:ext cx="9136504" cy="2473116"/>
                <a:chOff x="-59076" y="5107647"/>
                <a:chExt cx="9252634" cy="142959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7"/>
                  <a:ext cx="9252634" cy="142959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6"/>
                <a:ext cx="9144000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7403" y="6868210"/>
              <a:ext cx="1296597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2.80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71568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11396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1917</cp:revision>
  <cp:lastPrinted>2021-06-25T07:07:00Z</cp:lastPrinted>
  <dcterms:created xsi:type="dcterms:W3CDTF">2019-05-16T01:35:00Z</dcterms:created>
  <dcterms:modified xsi:type="dcterms:W3CDTF">2023-03-28T02:30:34Z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