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-61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730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3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0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127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7507" b="8870"/>
          <a:stretch/>
        </p:blipFill>
        <p:spPr>
          <a:xfrm>
            <a:off x="0" y="335279"/>
            <a:ext cx="9151496" cy="65280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435" y="4965766"/>
            <a:ext cx="566080" cy="104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10399"/>
            <a:ext cx="9151496" cy="6101083"/>
            <a:chOff x="0" y="6822837"/>
            <a:chExt cx="9151496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51496" cy="4968092"/>
              <a:chOff x="-7495" y="3822494"/>
              <a:chExt cx="9151496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51496" cy="4968092"/>
                <a:chOff x="-66667" y="5107646"/>
                <a:chExt cx="9267816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7816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58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588 h 1750353"/>
                    <a:gd name="connsiteX0" fmla="*/ 0 w 9154420"/>
                    <a:gd name="connsiteY0" fmla="*/ 158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4506 h 1750353"/>
                    <a:gd name="connsiteX4" fmla="*/ 0 w 9154420"/>
                    <a:gd name="connsiteY4" fmla="*/ 1588 h 1750353"/>
                    <a:gd name="connsiteX0" fmla="*/ 0 w 9154420"/>
                    <a:gd name="connsiteY0" fmla="*/ 158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8670 h 1750353"/>
                    <a:gd name="connsiteX4" fmla="*/ 0 w 9154420"/>
                    <a:gd name="connsiteY4" fmla="*/ 158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1588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8670"/>
                      </a:lnTo>
                      <a:cubicBezTo>
                        <a:pt x="5977" y="1212740"/>
                        <a:pt x="2988" y="527518"/>
                        <a:pt x="0" y="158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022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51496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49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6.13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621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2.77778E-6 -0.65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5621"/>
            <a:ext cx="9157547" cy="68681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422" y="4466394"/>
            <a:ext cx="672791" cy="124080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51435"/>
            <a:ext cx="9163066" cy="6359765"/>
            <a:chOff x="-30481" y="6822835"/>
            <a:chExt cx="9180000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0481" y="6822835"/>
              <a:ext cx="9180000" cy="6912262"/>
              <a:chOff x="-37976" y="3822492"/>
              <a:chExt cx="9180000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7975" y="3822492"/>
                <a:ext cx="9174482" cy="6912262"/>
                <a:chOff x="-97534" y="5107645"/>
                <a:chExt cx="9291094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7534" y="5107645"/>
                  <a:ext cx="9291094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5"/>
                    <a:gd name="connsiteY0" fmla="*/ 4347 h 1750353"/>
                    <a:gd name="connsiteX1" fmla="*/ 9147165 w 9147165"/>
                    <a:gd name="connsiteY1" fmla="*/ 0 h 1750353"/>
                    <a:gd name="connsiteX2" fmla="*/ 9145710 w 9147165"/>
                    <a:gd name="connsiteY2" fmla="*/ 1750353 h 1750353"/>
                    <a:gd name="connsiteX3" fmla="*/ 1710 w 9147165"/>
                    <a:gd name="connsiteY3" fmla="*/ 1732424 h 1750353"/>
                    <a:gd name="connsiteX4" fmla="*/ 0 w 9147165"/>
                    <a:gd name="connsiteY4" fmla="*/ 434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65" h="1750353">
                      <a:moveTo>
                        <a:pt x="0" y="4347"/>
                      </a:moveTo>
                      <a:lnTo>
                        <a:pt x="9147165" y="0"/>
                      </a:lnTo>
                      <a:cubicBezTo>
                        <a:pt x="9144177" y="561788"/>
                        <a:pt x="9148698" y="1188565"/>
                        <a:pt x="9145710" y="1750353"/>
                      </a:cubicBezTo>
                      <a:lnTo>
                        <a:pt x="1710" y="1732424"/>
                      </a:lnTo>
                      <a:cubicBezTo>
                        <a:pt x="-1278" y="1206494"/>
                        <a:pt x="2988" y="530277"/>
                        <a:pt x="0" y="434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6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37976" y="3822492"/>
                <a:ext cx="9180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44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6.13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263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00052 -0.7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7507" b="8870"/>
          <a:stretch/>
        </p:blipFill>
        <p:spPr>
          <a:xfrm>
            <a:off x="0" y="335279"/>
            <a:ext cx="9151496" cy="65280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435" y="4965766"/>
            <a:ext cx="566080" cy="104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4753" y="2449591"/>
            <a:ext cx="9166373" cy="4560808"/>
            <a:chOff x="-7258" y="6822834"/>
            <a:chExt cx="9158870" cy="37138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8" y="6822834"/>
              <a:ext cx="9158870" cy="3713851"/>
              <a:chOff x="-14753" y="3822491"/>
              <a:chExt cx="9158870" cy="37138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53" y="3822491"/>
                <a:ext cx="9158870" cy="3713851"/>
                <a:chOff x="-74017" y="5107646"/>
                <a:chExt cx="9275283" cy="214680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17" y="5107646"/>
                  <a:ext cx="9275283" cy="214680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85"/>
                    <a:gd name="connsiteY0" fmla="*/ 1701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6230 w 9161685"/>
                    <a:gd name="connsiteY3" fmla="*/ 1732424 h 1750353"/>
                    <a:gd name="connsiteX4" fmla="*/ 0 w 9161685"/>
                    <a:gd name="connsiteY4" fmla="*/ 1701 h 1750353"/>
                    <a:gd name="connsiteX0" fmla="*/ 0 w 9161685"/>
                    <a:gd name="connsiteY0" fmla="*/ 1701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700 w 9161685"/>
                    <a:gd name="connsiteY3" fmla="*/ 1717524 h 1750353"/>
                    <a:gd name="connsiteX4" fmla="*/ 0 w 9161685"/>
                    <a:gd name="connsiteY4" fmla="*/ 1701 h 1750353"/>
                    <a:gd name="connsiteX0" fmla="*/ 0 w 9175782"/>
                    <a:gd name="connsiteY0" fmla="*/ 1701 h 1753297"/>
                    <a:gd name="connsiteX1" fmla="*/ 9161685 w 9175782"/>
                    <a:gd name="connsiteY1" fmla="*/ 0 h 1753297"/>
                    <a:gd name="connsiteX2" fmla="*/ 9175474 w 9175782"/>
                    <a:gd name="connsiteY2" fmla="*/ 1753297 h 1753297"/>
                    <a:gd name="connsiteX3" fmla="*/ 1700 w 9175782"/>
                    <a:gd name="connsiteY3" fmla="*/ 1717524 h 1753297"/>
                    <a:gd name="connsiteX4" fmla="*/ 0 w 9175782"/>
                    <a:gd name="connsiteY4" fmla="*/ 1701 h 1753297"/>
                    <a:gd name="connsiteX0" fmla="*/ 0 w 9183324"/>
                    <a:gd name="connsiteY0" fmla="*/ 1701 h 1753297"/>
                    <a:gd name="connsiteX1" fmla="*/ 9161685 w 9183324"/>
                    <a:gd name="connsiteY1" fmla="*/ 0 h 1753297"/>
                    <a:gd name="connsiteX2" fmla="*/ 9183096 w 9183324"/>
                    <a:gd name="connsiteY2" fmla="*/ 1753297 h 1753297"/>
                    <a:gd name="connsiteX3" fmla="*/ 1700 w 9183324"/>
                    <a:gd name="connsiteY3" fmla="*/ 1717524 h 1753297"/>
                    <a:gd name="connsiteX4" fmla="*/ 0 w 9183324"/>
                    <a:gd name="connsiteY4" fmla="*/ 1701 h 1753297"/>
                    <a:gd name="connsiteX0" fmla="*/ 0 w 9183324"/>
                    <a:gd name="connsiteY0" fmla="*/ 1701 h 1750353"/>
                    <a:gd name="connsiteX1" fmla="*/ 9161685 w 9183324"/>
                    <a:gd name="connsiteY1" fmla="*/ 0 h 1750353"/>
                    <a:gd name="connsiteX2" fmla="*/ 9183096 w 9183324"/>
                    <a:gd name="connsiteY2" fmla="*/ 1750353 h 1750353"/>
                    <a:gd name="connsiteX3" fmla="*/ 1700 w 9183324"/>
                    <a:gd name="connsiteY3" fmla="*/ 1717524 h 1750353"/>
                    <a:gd name="connsiteX4" fmla="*/ 0 w 9183324"/>
                    <a:gd name="connsiteY4" fmla="*/ 1701 h 1750353"/>
                    <a:gd name="connsiteX0" fmla="*/ 0 w 9183324"/>
                    <a:gd name="connsiteY0" fmla="*/ 1701 h 1750353"/>
                    <a:gd name="connsiteX1" fmla="*/ 9161685 w 9183324"/>
                    <a:gd name="connsiteY1" fmla="*/ 0 h 1750353"/>
                    <a:gd name="connsiteX2" fmla="*/ 9183096 w 9183324"/>
                    <a:gd name="connsiteY2" fmla="*/ 1750353 h 1750353"/>
                    <a:gd name="connsiteX3" fmla="*/ 1700 w 9183324"/>
                    <a:gd name="connsiteY3" fmla="*/ 1717524 h 1750353"/>
                    <a:gd name="connsiteX4" fmla="*/ 0 w 9183324"/>
                    <a:gd name="connsiteY4" fmla="*/ 1701 h 1750353"/>
                    <a:gd name="connsiteX0" fmla="*/ 0 w 9175781"/>
                    <a:gd name="connsiteY0" fmla="*/ 1701 h 1762129"/>
                    <a:gd name="connsiteX1" fmla="*/ 9161685 w 9175781"/>
                    <a:gd name="connsiteY1" fmla="*/ 0 h 1762129"/>
                    <a:gd name="connsiteX2" fmla="*/ 9175473 w 9175781"/>
                    <a:gd name="connsiteY2" fmla="*/ 1762129 h 1762129"/>
                    <a:gd name="connsiteX3" fmla="*/ 1700 w 9175781"/>
                    <a:gd name="connsiteY3" fmla="*/ 1717524 h 1762129"/>
                    <a:gd name="connsiteX4" fmla="*/ 0 w 9175781"/>
                    <a:gd name="connsiteY4" fmla="*/ 1701 h 1762129"/>
                    <a:gd name="connsiteX0" fmla="*/ 0 w 9168327"/>
                    <a:gd name="connsiteY0" fmla="*/ 1701 h 1759185"/>
                    <a:gd name="connsiteX1" fmla="*/ 9161685 w 9168327"/>
                    <a:gd name="connsiteY1" fmla="*/ 0 h 1759185"/>
                    <a:gd name="connsiteX2" fmla="*/ 9167850 w 9168327"/>
                    <a:gd name="connsiteY2" fmla="*/ 1759185 h 1759185"/>
                    <a:gd name="connsiteX3" fmla="*/ 1700 w 9168327"/>
                    <a:gd name="connsiteY3" fmla="*/ 1717524 h 1759185"/>
                    <a:gd name="connsiteX4" fmla="*/ 0 w 9168327"/>
                    <a:gd name="connsiteY4" fmla="*/ 1701 h 1759185"/>
                    <a:gd name="connsiteX0" fmla="*/ 0 w 9161685"/>
                    <a:gd name="connsiteY0" fmla="*/ 1701 h 1759185"/>
                    <a:gd name="connsiteX1" fmla="*/ 9161685 w 9161685"/>
                    <a:gd name="connsiteY1" fmla="*/ 0 h 1759185"/>
                    <a:gd name="connsiteX2" fmla="*/ 9144983 w 9161685"/>
                    <a:gd name="connsiteY2" fmla="*/ 1759185 h 1759185"/>
                    <a:gd name="connsiteX3" fmla="*/ 1700 w 9161685"/>
                    <a:gd name="connsiteY3" fmla="*/ 1717524 h 1759185"/>
                    <a:gd name="connsiteX4" fmla="*/ 0 w 9161685"/>
                    <a:gd name="connsiteY4" fmla="*/ 1701 h 1759185"/>
                    <a:gd name="connsiteX0" fmla="*/ 0 w 9168327"/>
                    <a:gd name="connsiteY0" fmla="*/ 1701 h 1762129"/>
                    <a:gd name="connsiteX1" fmla="*/ 9161685 w 9168327"/>
                    <a:gd name="connsiteY1" fmla="*/ 0 h 1762129"/>
                    <a:gd name="connsiteX2" fmla="*/ 9167850 w 9168327"/>
                    <a:gd name="connsiteY2" fmla="*/ 1762129 h 1762129"/>
                    <a:gd name="connsiteX3" fmla="*/ 1700 w 9168327"/>
                    <a:gd name="connsiteY3" fmla="*/ 1717524 h 1762129"/>
                    <a:gd name="connsiteX4" fmla="*/ 0 w 9168327"/>
                    <a:gd name="connsiteY4" fmla="*/ 1701 h 1762129"/>
                    <a:gd name="connsiteX0" fmla="*/ 0 w 9169307"/>
                    <a:gd name="connsiteY0" fmla="*/ 1701 h 1762129"/>
                    <a:gd name="connsiteX1" fmla="*/ 9169307 w 9169307"/>
                    <a:gd name="connsiteY1" fmla="*/ 0 h 1762129"/>
                    <a:gd name="connsiteX2" fmla="*/ 9167850 w 9169307"/>
                    <a:gd name="connsiteY2" fmla="*/ 1762129 h 1762129"/>
                    <a:gd name="connsiteX3" fmla="*/ 1700 w 9169307"/>
                    <a:gd name="connsiteY3" fmla="*/ 1717524 h 1762129"/>
                    <a:gd name="connsiteX4" fmla="*/ 0 w 9169307"/>
                    <a:gd name="connsiteY4" fmla="*/ 1701 h 1762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307" h="1762129">
                      <a:moveTo>
                        <a:pt x="0" y="1701"/>
                      </a:moveTo>
                      <a:lnTo>
                        <a:pt x="9169307" y="0"/>
                      </a:lnTo>
                      <a:cubicBezTo>
                        <a:pt x="9166319" y="561788"/>
                        <a:pt x="9170838" y="1200341"/>
                        <a:pt x="9167850" y="1762129"/>
                      </a:cubicBezTo>
                      <a:lnTo>
                        <a:pt x="1700" y="1717524"/>
                      </a:lnTo>
                      <a:cubicBezTo>
                        <a:pt x="-1288" y="1191594"/>
                        <a:pt x="2988" y="527631"/>
                        <a:pt x="0" y="170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0342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51612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797" y="685447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6.13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693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5" y="5622"/>
            <a:ext cx="9155575" cy="68666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422" y="4466394"/>
            <a:ext cx="672791" cy="124080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3083" y="1780101"/>
            <a:ext cx="9178590" cy="5176599"/>
            <a:chOff x="-13547" y="6822836"/>
            <a:chExt cx="9157547" cy="56263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6"/>
              <a:ext cx="9157547" cy="5626310"/>
              <a:chOff x="-21042" y="3822493"/>
              <a:chExt cx="9157547" cy="56263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3"/>
                <a:ext cx="9157547" cy="5626310"/>
                <a:chOff x="-80386" y="5107644"/>
                <a:chExt cx="9273944" cy="325230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73944" cy="325230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0479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0479 h 1750353"/>
                    <a:gd name="connsiteX0" fmla="*/ 0 w 9154420"/>
                    <a:gd name="connsiteY0" fmla="*/ 391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915 h 1750353"/>
                    <a:gd name="connsiteX0" fmla="*/ 0 w 9154420"/>
                    <a:gd name="connsiteY0" fmla="*/ 391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66869 w 9154420"/>
                    <a:gd name="connsiteY3" fmla="*/ 1742271 h 1750353"/>
                    <a:gd name="connsiteX4" fmla="*/ 0 w 9154420"/>
                    <a:gd name="connsiteY4" fmla="*/ 3915 h 1750353"/>
                    <a:gd name="connsiteX0" fmla="*/ 0 w 9154420"/>
                    <a:gd name="connsiteY0" fmla="*/ 391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27 w 9154420"/>
                    <a:gd name="connsiteY3" fmla="*/ 1742271 h 1750353"/>
                    <a:gd name="connsiteX4" fmla="*/ 0 w 9154420"/>
                    <a:gd name="connsiteY4" fmla="*/ 391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91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27" y="1742271"/>
                      </a:lnTo>
                      <a:cubicBezTo>
                        <a:pt x="-1261" y="1216341"/>
                        <a:pt x="2988" y="529845"/>
                        <a:pt x="0" y="391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3767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6.13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440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2023-03-28T05:00:41Z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