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75" d="100"/>
          <a:sy n="75" d="100"/>
        </p:scale>
        <p:origin x="2208" y="73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07436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374918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94643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54870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dirty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1" t="12205" r="20129" b="8921"/>
          <a:stretch/>
        </p:blipFill>
        <p:spPr>
          <a:xfrm>
            <a:off x="-11575" y="601884"/>
            <a:ext cx="9155575" cy="628505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483" y="4520152"/>
            <a:ext cx="506518" cy="101303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9028" y="6959308"/>
            <a:ext cx="9180000" cy="5131091"/>
            <a:chOff x="-29028" y="6822599"/>
            <a:chExt cx="9180000" cy="417823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9028" y="6822599"/>
              <a:ext cx="9180000" cy="4178230"/>
              <a:chOff x="-36523" y="3822256"/>
              <a:chExt cx="9180000" cy="417823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9070" y="3822256"/>
                <a:ext cx="9155575" cy="4178230"/>
                <a:chOff x="-78389" y="5107508"/>
                <a:chExt cx="9271947" cy="241524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8389" y="5107508"/>
                  <a:ext cx="9271947" cy="241524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0 h 1750456"/>
                    <a:gd name="connsiteX1" fmla="*/ 9154420 w 9154420"/>
                    <a:gd name="connsiteY1" fmla="*/ 103 h 1750456"/>
                    <a:gd name="connsiteX2" fmla="*/ 9152965 w 9154420"/>
                    <a:gd name="connsiteY2" fmla="*/ 1750456 h 1750456"/>
                    <a:gd name="connsiteX3" fmla="*/ 8965 w 9154420"/>
                    <a:gd name="connsiteY3" fmla="*/ 1732527 h 1750456"/>
                    <a:gd name="connsiteX4" fmla="*/ 0 w 9154420"/>
                    <a:gd name="connsiteY4" fmla="*/ 0 h 1750456"/>
                    <a:gd name="connsiteX0" fmla="*/ 13127 w 9167547"/>
                    <a:gd name="connsiteY0" fmla="*/ 0 h 1750456"/>
                    <a:gd name="connsiteX1" fmla="*/ 9167547 w 9167547"/>
                    <a:gd name="connsiteY1" fmla="*/ 103 h 1750456"/>
                    <a:gd name="connsiteX2" fmla="*/ 9166092 w 9167547"/>
                    <a:gd name="connsiteY2" fmla="*/ 1750456 h 1750456"/>
                    <a:gd name="connsiteX3" fmla="*/ 323 w 9167547"/>
                    <a:gd name="connsiteY3" fmla="*/ 1729974 h 1750456"/>
                    <a:gd name="connsiteX4" fmla="*/ 13127 w 9167547"/>
                    <a:gd name="connsiteY4" fmla="*/ 0 h 1750456"/>
                    <a:gd name="connsiteX0" fmla="*/ 0 w 9154420"/>
                    <a:gd name="connsiteY0" fmla="*/ 0 h 1750456"/>
                    <a:gd name="connsiteX1" fmla="*/ 9154420 w 9154420"/>
                    <a:gd name="connsiteY1" fmla="*/ 103 h 1750456"/>
                    <a:gd name="connsiteX2" fmla="*/ 9152965 w 9154420"/>
                    <a:gd name="connsiteY2" fmla="*/ 1750456 h 1750456"/>
                    <a:gd name="connsiteX3" fmla="*/ 1709 w 9154420"/>
                    <a:gd name="connsiteY3" fmla="*/ 1724867 h 1750456"/>
                    <a:gd name="connsiteX4" fmla="*/ 0 w 9154420"/>
                    <a:gd name="connsiteY4" fmla="*/ 0 h 1750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456">
                      <a:moveTo>
                        <a:pt x="0" y="0"/>
                      </a:moveTo>
                      <a:lnTo>
                        <a:pt x="9154420" y="103"/>
                      </a:lnTo>
                      <a:cubicBezTo>
                        <a:pt x="9151432" y="561891"/>
                        <a:pt x="9155953" y="1188668"/>
                        <a:pt x="9152965" y="1750456"/>
                      </a:cubicBezTo>
                      <a:lnTo>
                        <a:pt x="1709" y="1724867"/>
                      </a:lnTo>
                      <a:cubicBezTo>
                        <a:pt x="-1279" y="1198937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50"/>
                  <a:ext cx="9252634" cy="926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>
                <a:off x="-36523" y="3822494"/>
                <a:ext cx="9180000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6015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5.47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1360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2 -0.00162 L 0.00053 -0.7446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3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4" r="29950" b="6141"/>
          <a:stretch/>
        </p:blipFill>
        <p:spPr>
          <a:xfrm>
            <a:off x="-2" y="474562"/>
            <a:ext cx="9155577" cy="638922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273" y="5158740"/>
            <a:ext cx="396000" cy="792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 dirty="0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" y="7051437"/>
            <a:ext cx="9159241" cy="6161644"/>
            <a:chOff x="0" y="6822837"/>
            <a:chExt cx="9144038" cy="669692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38" cy="6696928"/>
              <a:chOff x="-7495" y="3822494"/>
              <a:chExt cx="9144038" cy="669692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42" cy="6696928"/>
                <a:chOff x="-59076" y="5107646"/>
                <a:chExt cx="9252672" cy="387118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72" cy="387118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589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5895 h 1750353"/>
                    <a:gd name="connsiteX0" fmla="*/ 0 w 9154420"/>
                    <a:gd name="connsiteY0" fmla="*/ 5895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06 w 9154420"/>
                    <a:gd name="connsiteY3" fmla="*/ 1730362 h 1750353"/>
                    <a:gd name="connsiteX4" fmla="*/ 0 w 9154420"/>
                    <a:gd name="connsiteY4" fmla="*/ 5895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5895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706" y="1730362"/>
                      </a:lnTo>
                      <a:cubicBezTo>
                        <a:pt x="-1282" y="1204432"/>
                        <a:pt x="2988" y="531825"/>
                        <a:pt x="0" y="5895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72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38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8604"/>
              <a:ext cx="1296597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5.47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4337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093 L -0.00087 -0.582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1" t="12205" r="20129" b="8921"/>
          <a:stretch/>
        </p:blipFill>
        <p:spPr>
          <a:xfrm>
            <a:off x="-11575" y="601884"/>
            <a:ext cx="9155575" cy="628505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483" y="4520152"/>
            <a:ext cx="506518" cy="101303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4276" y="1859680"/>
            <a:ext cx="9158276" cy="5117336"/>
            <a:chOff x="0" y="6822835"/>
            <a:chExt cx="9158276" cy="416702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5"/>
              <a:ext cx="9155574" cy="4167029"/>
              <a:chOff x="-7495" y="3822492"/>
              <a:chExt cx="9155574" cy="416702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4794" y="3822492"/>
                <a:ext cx="9152873" cy="4167029"/>
                <a:chOff x="-63932" y="5107646"/>
                <a:chExt cx="9269211" cy="240876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3932" y="5107646"/>
                  <a:ext cx="9269211" cy="240876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3218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3218 h 1750353"/>
                    <a:gd name="connsiteX0" fmla="*/ 0 w 9154420"/>
                    <a:gd name="connsiteY0" fmla="*/ 3218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03 w 9154420"/>
                    <a:gd name="connsiteY3" fmla="*/ 1729002 h 1750353"/>
                    <a:gd name="connsiteX4" fmla="*/ 0 w 9154420"/>
                    <a:gd name="connsiteY4" fmla="*/ 3218 h 1750353"/>
                    <a:gd name="connsiteX0" fmla="*/ 0 w 9154420"/>
                    <a:gd name="connsiteY0" fmla="*/ 3218 h 1729002"/>
                    <a:gd name="connsiteX1" fmla="*/ 9154420 w 9154420"/>
                    <a:gd name="connsiteY1" fmla="*/ 0 h 1729002"/>
                    <a:gd name="connsiteX2" fmla="*/ 9145703 w 9154420"/>
                    <a:gd name="connsiteY2" fmla="*/ 1722978 h 1729002"/>
                    <a:gd name="connsiteX3" fmla="*/ 1703 w 9154420"/>
                    <a:gd name="connsiteY3" fmla="*/ 1729002 h 1729002"/>
                    <a:gd name="connsiteX4" fmla="*/ 0 w 9154420"/>
                    <a:gd name="connsiteY4" fmla="*/ 3218 h 1729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29002">
                      <a:moveTo>
                        <a:pt x="0" y="3218"/>
                      </a:moveTo>
                      <a:lnTo>
                        <a:pt x="9154420" y="0"/>
                      </a:lnTo>
                      <a:cubicBezTo>
                        <a:pt x="9151432" y="561788"/>
                        <a:pt x="9148691" y="1161190"/>
                        <a:pt x="9145703" y="1722978"/>
                      </a:cubicBezTo>
                      <a:lnTo>
                        <a:pt x="1703" y="1729002"/>
                      </a:lnTo>
                      <a:cubicBezTo>
                        <a:pt x="-1285" y="1203072"/>
                        <a:pt x="2988" y="529148"/>
                        <a:pt x="0" y="3218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64355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55574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9523" y="6856017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5.47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2665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4" r="29950" b="6141"/>
          <a:stretch/>
        </p:blipFill>
        <p:spPr>
          <a:xfrm>
            <a:off x="-2" y="474562"/>
            <a:ext cx="9155577" cy="638922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273" y="5158740"/>
            <a:ext cx="396000" cy="792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140" y="3028981"/>
            <a:ext cx="9166460" cy="3881088"/>
            <a:chOff x="0" y="6821500"/>
            <a:chExt cx="9151245" cy="421825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1500"/>
              <a:ext cx="9151245" cy="4218252"/>
              <a:chOff x="-7495" y="3821157"/>
              <a:chExt cx="9151245" cy="421825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244" y="3821157"/>
                <a:ext cx="9150994" cy="4218252"/>
                <a:chOff x="-66413" y="5106873"/>
                <a:chExt cx="9267308" cy="243837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413" y="5106873"/>
                  <a:ext cx="9267308" cy="243837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79"/>
                    <a:gd name="connsiteY0" fmla="*/ 0 h 1751067"/>
                    <a:gd name="connsiteX1" fmla="*/ 9161679 w 9161679"/>
                    <a:gd name="connsiteY1" fmla="*/ 714 h 1751067"/>
                    <a:gd name="connsiteX2" fmla="*/ 9160224 w 9161679"/>
                    <a:gd name="connsiteY2" fmla="*/ 1751067 h 1751067"/>
                    <a:gd name="connsiteX3" fmla="*/ 16224 w 9161679"/>
                    <a:gd name="connsiteY3" fmla="*/ 1733138 h 1751067"/>
                    <a:gd name="connsiteX4" fmla="*/ 0 w 9161679"/>
                    <a:gd name="connsiteY4" fmla="*/ 0 h 1751067"/>
                    <a:gd name="connsiteX0" fmla="*/ 0 w 9161679"/>
                    <a:gd name="connsiteY0" fmla="*/ 0 h 1751067"/>
                    <a:gd name="connsiteX1" fmla="*/ 9161679 w 9161679"/>
                    <a:gd name="connsiteY1" fmla="*/ 714 h 1751067"/>
                    <a:gd name="connsiteX2" fmla="*/ 9160224 w 9161679"/>
                    <a:gd name="connsiteY2" fmla="*/ 1751067 h 1751067"/>
                    <a:gd name="connsiteX3" fmla="*/ 1706 w 9161679"/>
                    <a:gd name="connsiteY3" fmla="*/ 1733138 h 1751067"/>
                    <a:gd name="connsiteX4" fmla="*/ 0 w 9161679"/>
                    <a:gd name="connsiteY4" fmla="*/ 0 h 1751067"/>
                    <a:gd name="connsiteX0" fmla="*/ 0 w 9161679"/>
                    <a:gd name="connsiteY0" fmla="*/ 0 h 1742651"/>
                    <a:gd name="connsiteX1" fmla="*/ 9161679 w 9161679"/>
                    <a:gd name="connsiteY1" fmla="*/ 714 h 1742651"/>
                    <a:gd name="connsiteX2" fmla="*/ 9160224 w 9161679"/>
                    <a:gd name="connsiteY2" fmla="*/ 1742651 h 1742651"/>
                    <a:gd name="connsiteX3" fmla="*/ 1706 w 9161679"/>
                    <a:gd name="connsiteY3" fmla="*/ 1733138 h 1742651"/>
                    <a:gd name="connsiteX4" fmla="*/ 0 w 9161679"/>
                    <a:gd name="connsiteY4" fmla="*/ 0 h 1742651"/>
                    <a:gd name="connsiteX0" fmla="*/ 0 w 9168938"/>
                    <a:gd name="connsiteY0" fmla="*/ 0 h 1742651"/>
                    <a:gd name="connsiteX1" fmla="*/ 9168938 w 9168938"/>
                    <a:gd name="connsiteY1" fmla="*/ 13338 h 1742651"/>
                    <a:gd name="connsiteX2" fmla="*/ 9160224 w 9168938"/>
                    <a:gd name="connsiteY2" fmla="*/ 1742651 h 1742651"/>
                    <a:gd name="connsiteX3" fmla="*/ 1706 w 9168938"/>
                    <a:gd name="connsiteY3" fmla="*/ 1733138 h 1742651"/>
                    <a:gd name="connsiteX4" fmla="*/ 0 w 9168938"/>
                    <a:gd name="connsiteY4" fmla="*/ 0 h 17426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8938" h="1742651">
                      <a:moveTo>
                        <a:pt x="0" y="0"/>
                      </a:moveTo>
                      <a:lnTo>
                        <a:pt x="9168938" y="13338"/>
                      </a:lnTo>
                      <a:cubicBezTo>
                        <a:pt x="9165950" y="575126"/>
                        <a:pt x="9163212" y="1180863"/>
                        <a:pt x="9160224" y="1742651"/>
                      </a:cubicBezTo>
                      <a:lnTo>
                        <a:pt x="1706" y="1733138"/>
                      </a:lnTo>
                      <a:cubicBezTo>
                        <a:pt x="-1282" y="1207208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>
                  <a:off x="-59076" y="5116912"/>
                  <a:ext cx="9259971" cy="862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7"/>
                <a:ext cx="9151245" cy="30945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0282" y="6894411"/>
              <a:ext cx="1296597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5.47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8255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1921</cp:revision>
  <cp:lastPrinted>2021-06-25T07:07:00Z</cp:lastPrinted>
  <dcterms:created xsi:type="dcterms:W3CDTF">2019-05-16T01:35:00Z</dcterms:created>
  <dcterms:modified xsi:type="dcterms:W3CDTF">2023-03-28T04:48:04Z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