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4340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782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725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712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92" b="30461"/>
          <a:stretch/>
        </p:blipFill>
        <p:spPr>
          <a:xfrm>
            <a:off x="0" y="575541"/>
            <a:ext cx="9143999" cy="62926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50" y="5425272"/>
            <a:ext cx="448976" cy="89795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3999" cy="4974492"/>
            <a:chOff x="0" y="6822837"/>
            <a:chExt cx="9143999" cy="40507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3999" cy="4050712"/>
              <a:chOff x="-7495" y="3822494"/>
              <a:chExt cx="9143999" cy="40507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22494"/>
                <a:ext cx="9143761" cy="4050712"/>
                <a:chOff x="-66426" y="5107646"/>
                <a:chExt cx="9259983" cy="234152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7646"/>
                  <a:ext cx="9259983" cy="234152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755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7558 h 1750353"/>
                    <a:gd name="connsiteX0" fmla="*/ 0 w 9161691"/>
                    <a:gd name="connsiteY0" fmla="*/ 755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8965 w 9161691"/>
                    <a:gd name="connsiteY3" fmla="*/ 1727317 h 1750353"/>
                    <a:gd name="connsiteX4" fmla="*/ 0 w 9161691"/>
                    <a:gd name="connsiteY4" fmla="*/ 755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353">
                      <a:moveTo>
                        <a:pt x="0" y="7558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8565"/>
                        <a:pt x="9160236" y="1750353"/>
                      </a:cubicBezTo>
                      <a:lnTo>
                        <a:pt x="8965" y="1727317"/>
                      </a:lnTo>
                      <a:cubicBezTo>
                        <a:pt x="5977" y="1201387"/>
                        <a:pt x="2988" y="533488"/>
                        <a:pt x="0" y="755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31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3420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-0.570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2" b="12530"/>
          <a:stretch/>
        </p:blipFill>
        <p:spPr>
          <a:xfrm>
            <a:off x="-1" y="214339"/>
            <a:ext cx="9159203" cy="667414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304" y="5329853"/>
            <a:ext cx="522000" cy="104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5240" y="7041711"/>
            <a:ext cx="9174442" cy="6171371"/>
            <a:chOff x="-15214" y="6812266"/>
            <a:chExt cx="9159214" cy="670750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214" y="6812266"/>
              <a:ext cx="9159214" cy="6707500"/>
              <a:chOff x="-22709" y="3811923"/>
              <a:chExt cx="9159214" cy="670750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709" y="3811923"/>
                <a:ext cx="9159214" cy="6707500"/>
                <a:chOff x="-82074" y="5101535"/>
                <a:chExt cx="9275632" cy="38772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074" y="5101535"/>
                  <a:ext cx="9275632" cy="38772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53 w 9145955"/>
                    <a:gd name="connsiteY0" fmla="*/ 5895 h 1750353"/>
                    <a:gd name="connsiteX1" fmla="*/ 9145955 w 9145955"/>
                    <a:gd name="connsiteY1" fmla="*/ 0 h 1750353"/>
                    <a:gd name="connsiteX2" fmla="*/ 9144500 w 9145955"/>
                    <a:gd name="connsiteY2" fmla="*/ 1750353 h 1750353"/>
                    <a:gd name="connsiteX3" fmla="*/ 500 w 9145955"/>
                    <a:gd name="connsiteY3" fmla="*/ 1732424 h 1750353"/>
                    <a:gd name="connsiteX4" fmla="*/ 6053 w 9145955"/>
                    <a:gd name="connsiteY4" fmla="*/ 5895 h 1750353"/>
                    <a:gd name="connsiteX0" fmla="*/ 0 w 9155120"/>
                    <a:gd name="connsiteY0" fmla="*/ 0 h 1753116"/>
                    <a:gd name="connsiteX1" fmla="*/ 9155120 w 9155120"/>
                    <a:gd name="connsiteY1" fmla="*/ 2763 h 1753116"/>
                    <a:gd name="connsiteX2" fmla="*/ 9153665 w 9155120"/>
                    <a:gd name="connsiteY2" fmla="*/ 1753116 h 1753116"/>
                    <a:gd name="connsiteX3" fmla="*/ 9665 w 9155120"/>
                    <a:gd name="connsiteY3" fmla="*/ 1735187 h 1753116"/>
                    <a:gd name="connsiteX4" fmla="*/ 0 w 9155120"/>
                    <a:gd name="connsiteY4" fmla="*/ 0 h 1753116"/>
                    <a:gd name="connsiteX0" fmla="*/ 6052 w 9161172"/>
                    <a:gd name="connsiteY0" fmla="*/ 0 h 1753116"/>
                    <a:gd name="connsiteX1" fmla="*/ 9161172 w 9161172"/>
                    <a:gd name="connsiteY1" fmla="*/ 2763 h 1753116"/>
                    <a:gd name="connsiteX2" fmla="*/ 9159717 w 9161172"/>
                    <a:gd name="connsiteY2" fmla="*/ 1753116 h 1753116"/>
                    <a:gd name="connsiteX3" fmla="*/ 499 w 9161172"/>
                    <a:gd name="connsiteY3" fmla="*/ 1739516 h 1753116"/>
                    <a:gd name="connsiteX4" fmla="*/ 6052 w 9161172"/>
                    <a:gd name="connsiteY4" fmla="*/ 0 h 1753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172" h="1753116">
                      <a:moveTo>
                        <a:pt x="6052" y="0"/>
                      </a:moveTo>
                      <a:lnTo>
                        <a:pt x="9161172" y="2763"/>
                      </a:lnTo>
                      <a:cubicBezTo>
                        <a:pt x="9158184" y="564551"/>
                        <a:pt x="9162705" y="1191328"/>
                        <a:pt x="9159717" y="1753116"/>
                      </a:cubicBezTo>
                      <a:lnTo>
                        <a:pt x="499" y="1739516"/>
                      </a:lnTo>
                      <a:cubicBezTo>
                        <a:pt x="-2489" y="1213586"/>
                        <a:pt x="9040" y="525930"/>
                        <a:pt x="6052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2226" y="6864879"/>
              <a:ext cx="1296597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001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-0.667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92" b="30461"/>
          <a:stretch/>
        </p:blipFill>
        <p:spPr>
          <a:xfrm>
            <a:off x="0" y="575541"/>
            <a:ext cx="9143999" cy="62926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50" y="5425272"/>
            <a:ext cx="448976" cy="89795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1" y="3038218"/>
            <a:ext cx="9143999" cy="3911220"/>
            <a:chOff x="0" y="6821226"/>
            <a:chExt cx="9143999" cy="318489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226"/>
              <a:ext cx="9143999" cy="3184894"/>
              <a:chOff x="-7495" y="3820883"/>
              <a:chExt cx="9143999" cy="318489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20883"/>
                <a:ext cx="9143761" cy="3184894"/>
                <a:chOff x="-66426" y="5106713"/>
                <a:chExt cx="9259983" cy="184103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6713"/>
                  <a:ext cx="9259983" cy="184103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7426 h 1750353"/>
                    <a:gd name="connsiteX1" fmla="*/ 9147149 w 9147149"/>
                    <a:gd name="connsiteY1" fmla="*/ 0 h 1750353"/>
                    <a:gd name="connsiteX2" fmla="*/ 9145694 w 9147149"/>
                    <a:gd name="connsiteY2" fmla="*/ 1750353 h 1750353"/>
                    <a:gd name="connsiteX3" fmla="*/ 1694 w 9147149"/>
                    <a:gd name="connsiteY3" fmla="*/ 1732424 h 1750353"/>
                    <a:gd name="connsiteX4" fmla="*/ 0 w 9147149"/>
                    <a:gd name="connsiteY4" fmla="*/ 7426 h 1750353"/>
                    <a:gd name="connsiteX0" fmla="*/ 6075 w 9153224"/>
                    <a:gd name="connsiteY0" fmla="*/ 7426 h 1750353"/>
                    <a:gd name="connsiteX1" fmla="*/ 9153224 w 9153224"/>
                    <a:gd name="connsiteY1" fmla="*/ 0 h 1750353"/>
                    <a:gd name="connsiteX2" fmla="*/ 9151769 w 9153224"/>
                    <a:gd name="connsiteY2" fmla="*/ 1750353 h 1750353"/>
                    <a:gd name="connsiteX3" fmla="*/ 498 w 9153224"/>
                    <a:gd name="connsiteY3" fmla="*/ 1719524 h 1750353"/>
                    <a:gd name="connsiteX4" fmla="*/ 6075 w 9153224"/>
                    <a:gd name="connsiteY4" fmla="*/ 7426 h 1750353"/>
                    <a:gd name="connsiteX0" fmla="*/ 6075 w 9153224"/>
                    <a:gd name="connsiteY0" fmla="*/ 0 h 1755828"/>
                    <a:gd name="connsiteX1" fmla="*/ 9153224 w 9153224"/>
                    <a:gd name="connsiteY1" fmla="*/ 5475 h 1755828"/>
                    <a:gd name="connsiteX2" fmla="*/ 9151769 w 9153224"/>
                    <a:gd name="connsiteY2" fmla="*/ 1755828 h 1755828"/>
                    <a:gd name="connsiteX3" fmla="*/ 498 w 9153224"/>
                    <a:gd name="connsiteY3" fmla="*/ 1724999 h 1755828"/>
                    <a:gd name="connsiteX4" fmla="*/ 6075 w 9153224"/>
                    <a:gd name="connsiteY4" fmla="*/ 0 h 1755828"/>
                    <a:gd name="connsiteX0" fmla="*/ 0 w 9161692"/>
                    <a:gd name="connsiteY0" fmla="*/ 0 h 1751528"/>
                    <a:gd name="connsiteX1" fmla="*/ 9161692 w 9161692"/>
                    <a:gd name="connsiteY1" fmla="*/ 1175 h 1751528"/>
                    <a:gd name="connsiteX2" fmla="*/ 9160237 w 9161692"/>
                    <a:gd name="connsiteY2" fmla="*/ 1751528 h 1751528"/>
                    <a:gd name="connsiteX3" fmla="*/ 8966 w 9161692"/>
                    <a:gd name="connsiteY3" fmla="*/ 1720699 h 1751528"/>
                    <a:gd name="connsiteX4" fmla="*/ 0 w 9161692"/>
                    <a:gd name="connsiteY4" fmla="*/ 0 h 1751528"/>
                    <a:gd name="connsiteX0" fmla="*/ 0 w 9161692"/>
                    <a:gd name="connsiteY0" fmla="*/ 0 h 1751528"/>
                    <a:gd name="connsiteX1" fmla="*/ 9161692 w 9161692"/>
                    <a:gd name="connsiteY1" fmla="*/ 1175 h 1751528"/>
                    <a:gd name="connsiteX2" fmla="*/ 9160237 w 9161692"/>
                    <a:gd name="connsiteY2" fmla="*/ 1751528 h 1751528"/>
                    <a:gd name="connsiteX3" fmla="*/ 8966 w 9161692"/>
                    <a:gd name="connsiteY3" fmla="*/ 1720699 h 1751528"/>
                    <a:gd name="connsiteX4" fmla="*/ 0 w 9161692"/>
                    <a:gd name="connsiteY4" fmla="*/ 0 h 1751528"/>
                    <a:gd name="connsiteX0" fmla="*/ 0 w 9161692"/>
                    <a:gd name="connsiteY0" fmla="*/ 0 h 1751528"/>
                    <a:gd name="connsiteX1" fmla="*/ 9161692 w 9161692"/>
                    <a:gd name="connsiteY1" fmla="*/ 1175 h 1751528"/>
                    <a:gd name="connsiteX2" fmla="*/ 9160237 w 9161692"/>
                    <a:gd name="connsiteY2" fmla="*/ 1751528 h 1751528"/>
                    <a:gd name="connsiteX3" fmla="*/ 1694 w 9161692"/>
                    <a:gd name="connsiteY3" fmla="*/ 1712099 h 1751528"/>
                    <a:gd name="connsiteX4" fmla="*/ 0 w 9161692"/>
                    <a:gd name="connsiteY4" fmla="*/ 0 h 1751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2" h="1751528">
                      <a:moveTo>
                        <a:pt x="0" y="0"/>
                      </a:moveTo>
                      <a:lnTo>
                        <a:pt x="9161692" y="1175"/>
                      </a:lnTo>
                      <a:cubicBezTo>
                        <a:pt x="9158704" y="562963"/>
                        <a:pt x="9163225" y="1189740"/>
                        <a:pt x="9160237" y="1751528"/>
                      </a:cubicBezTo>
                      <a:lnTo>
                        <a:pt x="1694" y="1712099"/>
                      </a:lnTo>
                      <a:cubicBezTo>
                        <a:pt x="-1294" y="1186169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949"/>
                  <a:ext cx="9252633" cy="89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52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44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1633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2" b="12530"/>
          <a:stretch/>
        </p:blipFill>
        <p:spPr>
          <a:xfrm>
            <a:off x="-1" y="214339"/>
            <a:ext cx="9159203" cy="667414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304" y="5329853"/>
            <a:ext cx="522000" cy="104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192" y="2466486"/>
            <a:ext cx="9174405" cy="4536656"/>
            <a:chOff x="0" y="6822837"/>
            <a:chExt cx="9159177" cy="493077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59177" cy="4930772"/>
              <a:chOff x="-7495" y="3822494"/>
              <a:chExt cx="9159177" cy="493077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51681" cy="4930772"/>
                <a:chOff x="-59076" y="5107646"/>
                <a:chExt cx="9268004" cy="285025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68004" cy="28502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993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993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993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35865"/>
                        <a:pt x="0" y="993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6800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59177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9574" y="6863477"/>
              <a:ext cx="1296597" cy="6355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565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1917</cp:revision>
  <cp:lastPrinted>2021-06-25T07:07:00Z</cp:lastPrinted>
  <dcterms:created xsi:type="dcterms:W3CDTF">2019-05-16T01:35:00Z</dcterms:created>
  <dcterms:modified xsi:type="dcterms:W3CDTF">2023-03-28T04:34:36Z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