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3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8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3589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9103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40194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1732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1"/>
            <a:ext cx="9144000" cy="682371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858" y="3482340"/>
            <a:ext cx="180000" cy="360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50800" y="6959600"/>
            <a:ext cx="9194800" cy="4974492"/>
            <a:chOff x="-50800" y="6822837"/>
            <a:chExt cx="9194800" cy="405071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50800" y="6822837"/>
              <a:ext cx="9194800" cy="4050712"/>
              <a:chOff x="-58295" y="3822494"/>
              <a:chExt cx="9194800" cy="405071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58295" y="3822494"/>
                <a:ext cx="9194800" cy="4050712"/>
                <a:chOff x="-118113" y="5107646"/>
                <a:chExt cx="9311671" cy="234152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118113" y="5107646"/>
                  <a:ext cx="9311671" cy="234152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5005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5005 h 1750353"/>
                    <a:gd name="connsiteX0" fmla="*/ 6076 w 9160496"/>
                    <a:gd name="connsiteY0" fmla="*/ 5005 h 1750353"/>
                    <a:gd name="connsiteX1" fmla="*/ 9160496 w 9160496"/>
                    <a:gd name="connsiteY1" fmla="*/ 0 h 1750353"/>
                    <a:gd name="connsiteX2" fmla="*/ 9159041 w 9160496"/>
                    <a:gd name="connsiteY2" fmla="*/ 1750353 h 1750353"/>
                    <a:gd name="connsiteX3" fmla="*/ 498 w 9160496"/>
                    <a:gd name="connsiteY3" fmla="*/ 1740085 h 1750353"/>
                    <a:gd name="connsiteX4" fmla="*/ 6076 w 9160496"/>
                    <a:gd name="connsiteY4" fmla="*/ 5005 h 1750353"/>
                    <a:gd name="connsiteX0" fmla="*/ 6076 w 9160496"/>
                    <a:gd name="connsiteY0" fmla="*/ 5005 h 1750353"/>
                    <a:gd name="connsiteX1" fmla="*/ 9160496 w 9160496"/>
                    <a:gd name="connsiteY1" fmla="*/ 0 h 1750353"/>
                    <a:gd name="connsiteX2" fmla="*/ 9159041 w 9160496"/>
                    <a:gd name="connsiteY2" fmla="*/ 1750353 h 1750353"/>
                    <a:gd name="connsiteX3" fmla="*/ 498 w 9160496"/>
                    <a:gd name="connsiteY3" fmla="*/ 1737532 h 1750353"/>
                    <a:gd name="connsiteX4" fmla="*/ 6076 w 9160496"/>
                    <a:gd name="connsiteY4" fmla="*/ 5005 h 1750353"/>
                    <a:gd name="connsiteX0" fmla="*/ 0 w 9154420"/>
                    <a:gd name="connsiteY0" fmla="*/ 5005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6236 w 9154420"/>
                    <a:gd name="connsiteY3" fmla="*/ 1737532 h 1750353"/>
                    <a:gd name="connsiteX4" fmla="*/ 0 w 9154420"/>
                    <a:gd name="connsiteY4" fmla="*/ 5005 h 1750353"/>
                    <a:gd name="connsiteX0" fmla="*/ 0 w 9154420"/>
                    <a:gd name="connsiteY0" fmla="*/ 5005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4 w 9154420"/>
                    <a:gd name="connsiteY3" fmla="*/ 1729872 h 1750353"/>
                    <a:gd name="connsiteX4" fmla="*/ 0 w 9154420"/>
                    <a:gd name="connsiteY4" fmla="*/ 5005 h 1750353"/>
                    <a:gd name="connsiteX0" fmla="*/ 0 w 9154420"/>
                    <a:gd name="connsiteY0" fmla="*/ 5005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6235 w 9154420"/>
                    <a:gd name="connsiteY3" fmla="*/ 1737532 h 1750353"/>
                    <a:gd name="connsiteX4" fmla="*/ 0 w 9154420"/>
                    <a:gd name="connsiteY4" fmla="*/ 5005 h 1750353"/>
                    <a:gd name="connsiteX0" fmla="*/ 6077 w 9160497"/>
                    <a:gd name="connsiteY0" fmla="*/ 5005 h 1750353"/>
                    <a:gd name="connsiteX1" fmla="*/ 9160497 w 9160497"/>
                    <a:gd name="connsiteY1" fmla="*/ 0 h 1750353"/>
                    <a:gd name="connsiteX2" fmla="*/ 9159042 w 9160497"/>
                    <a:gd name="connsiteY2" fmla="*/ 1750353 h 1750353"/>
                    <a:gd name="connsiteX3" fmla="*/ 498 w 9160497"/>
                    <a:gd name="connsiteY3" fmla="*/ 1737532 h 1750353"/>
                    <a:gd name="connsiteX4" fmla="*/ 6077 w 9160497"/>
                    <a:gd name="connsiteY4" fmla="*/ 5005 h 1750353"/>
                    <a:gd name="connsiteX0" fmla="*/ 6077 w 9160497"/>
                    <a:gd name="connsiteY0" fmla="*/ 5005 h 1750353"/>
                    <a:gd name="connsiteX1" fmla="*/ 9160497 w 9160497"/>
                    <a:gd name="connsiteY1" fmla="*/ 0 h 1750353"/>
                    <a:gd name="connsiteX2" fmla="*/ 9159042 w 9160497"/>
                    <a:gd name="connsiteY2" fmla="*/ 1750353 h 1750353"/>
                    <a:gd name="connsiteX3" fmla="*/ 498 w 9160497"/>
                    <a:gd name="connsiteY3" fmla="*/ 1737532 h 1750353"/>
                    <a:gd name="connsiteX4" fmla="*/ 6077 w 9160497"/>
                    <a:gd name="connsiteY4" fmla="*/ 5005 h 1750353"/>
                    <a:gd name="connsiteX0" fmla="*/ 0 w 9154420"/>
                    <a:gd name="connsiteY0" fmla="*/ 5005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4 w 9154420"/>
                    <a:gd name="connsiteY3" fmla="*/ 1737532 h 1750353"/>
                    <a:gd name="connsiteX4" fmla="*/ 0 w 9154420"/>
                    <a:gd name="connsiteY4" fmla="*/ 5005 h 1750353"/>
                    <a:gd name="connsiteX0" fmla="*/ 0 w 9154420"/>
                    <a:gd name="connsiteY0" fmla="*/ 5005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4 w 9154420"/>
                    <a:gd name="connsiteY3" fmla="*/ 1737532 h 1750353"/>
                    <a:gd name="connsiteX4" fmla="*/ 0 w 9154420"/>
                    <a:gd name="connsiteY4" fmla="*/ 5005 h 1750353"/>
                    <a:gd name="connsiteX0" fmla="*/ 6078 w 9160498"/>
                    <a:gd name="connsiteY0" fmla="*/ 5005 h 1750353"/>
                    <a:gd name="connsiteX1" fmla="*/ 9160498 w 9160498"/>
                    <a:gd name="connsiteY1" fmla="*/ 0 h 1750353"/>
                    <a:gd name="connsiteX2" fmla="*/ 9159043 w 9160498"/>
                    <a:gd name="connsiteY2" fmla="*/ 1750353 h 1750353"/>
                    <a:gd name="connsiteX3" fmla="*/ 498 w 9160498"/>
                    <a:gd name="connsiteY3" fmla="*/ 1740086 h 1750353"/>
                    <a:gd name="connsiteX4" fmla="*/ 6078 w 9160498"/>
                    <a:gd name="connsiteY4" fmla="*/ 5005 h 1750353"/>
                    <a:gd name="connsiteX0" fmla="*/ 0 w 9154420"/>
                    <a:gd name="connsiteY0" fmla="*/ 5005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6234 w 9154420"/>
                    <a:gd name="connsiteY3" fmla="*/ 1740086 h 1750353"/>
                    <a:gd name="connsiteX4" fmla="*/ 0 w 9154420"/>
                    <a:gd name="connsiteY4" fmla="*/ 5005 h 1750353"/>
                    <a:gd name="connsiteX0" fmla="*/ 0 w 9154420"/>
                    <a:gd name="connsiteY0" fmla="*/ 5005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6234 w 9154420"/>
                    <a:gd name="connsiteY3" fmla="*/ 1737533 h 1750353"/>
                    <a:gd name="connsiteX4" fmla="*/ 0 w 9154420"/>
                    <a:gd name="connsiteY4" fmla="*/ 5005 h 1750353"/>
                    <a:gd name="connsiteX0" fmla="*/ 0 w 9154420"/>
                    <a:gd name="connsiteY0" fmla="*/ 5005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691 w 9154420"/>
                    <a:gd name="connsiteY3" fmla="*/ 1737533 h 1750353"/>
                    <a:gd name="connsiteX4" fmla="*/ 0 w 9154420"/>
                    <a:gd name="connsiteY4" fmla="*/ 5005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5005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1691" y="1737533"/>
                      </a:lnTo>
                      <a:cubicBezTo>
                        <a:pt x="-1297" y="1211603"/>
                        <a:pt x="2988" y="530935"/>
                        <a:pt x="0" y="5005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>
                <a:off x="-43780" y="3822494"/>
                <a:ext cx="9180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7050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4.92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14157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-0.00093 L 0.00278 -0.6261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21"/>
          <a:stretch/>
        </p:blipFill>
        <p:spPr>
          <a:xfrm>
            <a:off x="0" y="707885"/>
            <a:ext cx="9159203" cy="615011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262" y="5433060"/>
            <a:ext cx="468000" cy="936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" y="7048328"/>
            <a:ext cx="9159203" cy="4734700"/>
            <a:chOff x="0" y="6819457"/>
            <a:chExt cx="9144000" cy="514602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19457"/>
              <a:ext cx="9144000" cy="5146020"/>
              <a:chOff x="-7495" y="3819114"/>
              <a:chExt cx="9144000" cy="514602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19114"/>
                <a:ext cx="9136504" cy="5146020"/>
                <a:chOff x="-59076" y="5105692"/>
                <a:chExt cx="9252634" cy="297467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5692"/>
                  <a:ext cx="9252634" cy="297467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0 h 1751504"/>
                    <a:gd name="connsiteX1" fmla="*/ 9154420 w 9154420"/>
                    <a:gd name="connsiteY1" fmla="*/ 1151 h 1751504"/>
                    <a:gd name="connsiteX2" fmla="*/ 9152965 w 9154420"/>
                    <a:gd name="connsiteY2" fmla="*/ 1751504 h 1751504"/>
                    <a:gd name="connsiteX3" fmla="*/ 8965 w 9154420"/>
                    <a:gd name="connsiteY3" fmla="*/ 1733575 h 1751504"/>
                    <a:gd name="connsiteX4" fmla="*/ 0 w 9154420"/>
                    <a:gd name="connsiteY4" fmla="*/ 0 h 1751504"/>
                    <a:gd name="connsiteX0" fmla="*/ 0 w 9154420"/>
                    <a:gd name="connsiteY0" fmla="*/ 0 h 1751504"/>
                    <a:gd name="connsiteX1" fmla="*/ 9154420 w 9154420"/>
                    <a:gd name="connsiteY1" fmla="*/ 1151 h 1751504"/>
                    <a:gd name="connsiteX2" fmla="*/ 9152965 w 9154420"/>
                    <a:gd name="connsiteY2" fmla="*/ 1751504 h 1751504"/>
                    <a:gd name="connsiteX3" fmla="*/ 1706 w 9154420"/>
                    <a:gd name="connsiteY3" fmla="*/ 1746998 h 1751504"/>
                    <a:gd name="connsiteX4" fmla="*/ 0 w 9154420"/>
                    <a:gd name="connsiteY4" fmla="*/ 0 h 17515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1504">
                      <a:moveTo>
                        <a:pt x="0" y="0"/>
                      </a:moveTo>
                      <a:lnTo>
                        <a:pt x="9154420" y="1151"/>
                      </a:lnTo>
                      <a:cubicBezTo>
                        <a:pt x="9151432" y="562939"/>
                        <a:pt x="9155953" y="1189716"/>
                        <a:pt x="9152965" y="1751504"/>
                      </a:cubicBezTo>
                      <a:lnTo>
                        <a:pt x="1706" y="1746998"/>
                      </a:lnTo>
                      <a:cubicBezTo>
                        <a:pt x="-1282" y="1221068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6886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4.92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99517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0.00046 L -0.00087 -0.5465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1"/>
            <a:ext cx="9144000" cy="682371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858" y="3482340"/>
            <a:ext cx="180000" cy="360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2695526"/>
            <a:ext cx="9144000" cy="4256817"/>
            <a:chOff x="0" y="6822837"/>
            <a:chExt cx="9144000" cy="34663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3999" cy="3466311"/>
              <a:chOff x="-7495" y="3822494"/>
              <a:chExt cx="9143999" cy="34663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257" y="3822494"/>
                <a:ext cx="9143761" cy="3466311"/>
                <a:chOff x="-66426" y="5107647"/>
                <a:chExt cx="9259983" cy="200371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426" y="5107647"/>
                  <a:ext cx="9259983" cy="200371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0 h 1751720"/>
                    <a:gd name="connsiteX1" fmla="*/ 9154420 w 9154420"/>
                    <a:gd name="connsiteY1" fmla="*/ 1367 h 1751720"/>
                    <a:gd name="connsiteX2" fmla="*/ 9152965 w 9154420"/>
                    <a:gd name="connsiteY2" fmla="*/ 1751720 h 1751720"/>
                    <a:gd name="connsiteX3" fmla="*/ 8965 w 9154420"/>
                    <a:gd name="connsiteY3" fmla="*/ 1733791 h 1751720"/>
                    <a:gd name="connsiteX4" fmla="*/ 0 w 9154420"/>
                    <a:gd name="connsiteY4" fmla="*/ 0 h 1751720"/>
                    <a:gd name="connsiteX0" fmla="*/ 6076 w 9160496"/>
                    <a:gd name="connsiteY0" fmla="*/ 0 h 1751720"/>
                    <a:gd name="connsiteX1" fmla="*/ 9160496 w 9160496"/>
                    <a:gd name="connsiteY1" fmla="*/ 1367 h 1751720"/>
                    <a:gd name="connsiteX2" fmla="*/ 9159041 w 9160496"/>
                    <a:gd name="connsiteY2" fmla="*/ 1751720 h 1751720"/>
                    <a:gd name="connsiteX3" fmla="*/ 498 w 9160496"/>
                    <a:gd name="connsiteY3" fmla="*/ 1733791 h 1751720"/>
                    <a:gd name="connsiteX4" fmla="*/ 6076 w 9160496"/>
                    <a:gd name="connsiteY4" fmla="*/ 0 h 1751720"/>
                    <a:gd name="connsiteX0" fmla="*/ 0 w 9161691"/>
                    <a:gd name="connsiteY0" fmla="*/ 1345 h 1750353"/>
                    <a:gd name="connsiteX1" fmla="*/ 9161691 w 9161691"/>
                    <a:gd name="connsiteY1" fmla="*/ 0 h 1750353"/>
                    <a:gd name="connsiteX2" fmla="*/ 9160236 w 9161691"/>
                    <a:gd name="connsiteY2" fmla="*/ 1750353 h 1750353"/>
                    <a:gd name="connsiteX3" fmla="*/ 1693 w 9161691"/>
                    <a:gd name="connsiteY3" fmla="*/ 1732424 h 1750353"/>
                    <a:gd name="connsiteX4" fmla="*/ 0 w 9161691"/>
                    <a:gd name="connsiteY4" fmla="*/ 1345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691" h="1750353">
                      <a:moveTo>
                        <a:pt x="0" y="1345"/>
                      </a:moveTo>
                      <a:lnTo>
                        <a:pt x="9161691" y="0"/>
                      </a:lnTo>
                      <a:cubicBezTo>
                        <a:pt x="9158703" y="561788"/>
                        <a:pt x="9163224" y="1188565"/>
                        <a:pt x="9160236" y="1750353"/>
                      </a:cubicBezTo>
                      <a:lnTo>
                        <a:pt x="1693" y="1732424"/>
                      </a:lnTo>
                      <a:cubicBezTo>
                        <a:pt x="-1295" y="1206494"/>
                        <a:pt x="2988" y="527275"/>
                        <a:pt x="0" y="1345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3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3999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5120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4.92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309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21"/>
          <a:stretch/>
        </p:blipFill>
        <p:spPr>
          <a:xfrm>
            <a:off x="0" y="707885"/>
            <a:ext cx="9159203" cy="615011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262" y="5433060"/>
            <a:ext cx="468000" cy="936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256" y="3285128"/>
            <a:ext cx="9172753" cy="3652695"/>
            <a:chOff x="-7244" y="6805827"/>
            <a:chExt cx="9157528" cy="397001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244" y="6805827"/>
              <a:ext cx="9157528" cy="3970018"/>
              <a:chOff x="-14739" y="3805484"/>
              <a:chExt cx="9157528" cy="397001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739" y="3805484"/>
                <a:ext cx="9157528" cy="3970018"/>
                <a:chOff x="-74003" y="5097814"/>
                <a:chExt cx="9273925" cy="2294884"/>
              </a:xfrm>
            </p:grpSpPr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8"/>
                  <a:ext cx="9252637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" name="フリーフォーム 3"/>
                <p:cNvSpPr/>
                <p:nvPr/>
              </p:nvSpPr>
              <p:spPr>
                <a:xfrm>
                  <a:off x="-74003" y="5097814"/>
                  <a:ext cx="9273925" cy="229488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712 w 9154420"/>
                    <a:gd name="connsiteY3" fmla="*/ 1724071 h 1750353"/>
                    <a:gd name="connsiteX4" fmla="*/ 0 w 9154420"/>
                    <a:gd name="connsiteY4" fmla="*/ 20326 h 1750353"/>
                    <a:gd name="connsiteX0" fmla="*/ 13118 w 9153032"/>
                    <a:gd name="connsiteY0" fmla="*/ 2933 h 1750353"/>
                    <a:gd name="connsiteX1" fmla="*/ 9153032 w 9153032"/>
                    <a:gd name="connsiteY1" fmla="*/ 0 h 1750353"/>
                    <a:gd name="connsiteX2" fmla="*/ 9151577 w 9153032"/>
                    <a:gd name="connsiteY2" fmla="*/ 1750353 h 1750353"/>
                    <a:gd name="connsiteX3" fmla="*/ 324 w 9153032"/>
                    <a:gd name="connsiteY3" fmla="*/ 1724071 h 1750353"/>
                    <a:gd name="connsiteX4" fmla="*/ 13118 w 9153032"/>
                    <a:gd name="connsiteY4" fmla="*/ 2933 h 1750353"/>
                    <a:gd name="connsiteX0" fmla="*/ 0 w 9161673"/>
                    <a:gd name="connsiteY0" fmla="*/ 0 h 1757856"/>
                    <a:gd name="connsiteX1" fmla="*/ 9161673 w 9161673"/>
                    <a:gd name="connsiteY1" fmla="*/ 7503 h 1757856"/>
                    <a:gd name="connsiteX2" fmla="*/ 9160218 w 9161673"/>
                    <a:gd name="connsiteY2" fmla="*/ 1757856 h 1757856"/>
                    <a:gd name="connsiteX3" fmla="*/ 8965 w 9161673"/>
                    <a:gd name="connsiteY3" fmla="*/ 1731574 h 1757856"/>
                    <a:gd name="connsiteX4" fmla="*/ 0 w 9161673"/>
                    <a:gd name="connsiteY4" fmla="*/ 0 h 1757856"/>
                    <a:gd name="connsiteX0" fmla="*/ 6041 w 9167714"/>
                    <a:gd name="connsiteY0" fmla="*/ 0 h 1757856"/>
                    <a:gd name="connsiteX1" fmla="*/ 9167714 w 9167714"/>
                    <a:gd name="connsiteY1" fmla="*/ 7503 h 1757856"/>
                    <a:gd name="connsiteX2" fmla="*/ 9166259 w 9167714"/>
                    <a:gd name="connsiteY2" fmla="*/ 1757856 h 1757856"/>
                    <a:gd name="connsiteX3" fmla="*/ 499 w 9167714"/>
                    <a:gd name="connsiteY3" fmla="*/ 1717660 h 1757856"/>
                    <a:gd name="connsiteX4" fmla="*/ 6041 w 9167714"/>
                    <a:gd name="connsiteY4" fmla="*/ 0 h 1757856"/>
                    <a:gd name="connsiteX0" fmla="*/ 0 w 9161673"/>
                    <a:gd name="connsiteY0" fmla="*/ 0 h 1757856"/>
                    <a:gd name="connsiteX1" fmla="*/ 9161673 w 9161673"/>
                    <a:gd name="connsiteY1" fmla="*/ 7503 h 1757856"/>
                    <a:gd name="connsiteX2" fmla="*/ 9160218 w 9161673"/>
                    <a:gd name="connsiteY2" fmla="*/ 1757856 h 1757856"/>
                    <a:gd name="connsiteX3" fmla="*/ 16218 w 9161673"/>
                    <a:gd name="connsiteY3" fmla="*/ 1717660 h 1757856"/>
                    <a:gd name="connsiteX4" fmla="*/ 0 w 9161673"/>
                    <a:gd name="connsiteY4" fmla="*/ 0 h 1757856"/>
                    <a:gd name="connsiteX0" fmla="*/ 0 w 9182215"/>
                    <a:gd name="connsiteY0" fmla="*/ 0 h 1757856"/>
                    <a:gd name="connsiteX1" fmla="*/ 9161673 w 9182215"/>
                    <a:gd name="connsiteY1" fmla="*/ 7503 h 1757856"/>
                    <a:gd name="connsiteX2" fmla="*/ 9181978 w 9182215"/>
                    <a:gd name="connsiteY2" fmla="*/ 1757856 h 1757856"/>
                    <a:gd name="connsiteX3" fmla="*/ 16218 w 9182215"/>
                    <a:gd name="connsiteY3" fmla="*/ 1717660 h 1757856"/>
                    <a:gd name="connsiteX4" fmla="*/ 0 w 9182215"/>
                    <a:gd name="connsiteY4" fmla="*/ 0 h 1757856"/>
                    <a:gd name="connsiteX0" fmla="*/ 0 w 9182215"/>
                    <a:gd name="connsiteY0" fmla="*/ 0 h 1750898"/>
                    <a:gd name="connsiteX1" fmla="*/ 9161673 w 9182215"/>
                    <a:gd name="connsiteY1" fmla="*/ 7503 h 1750898"/>
                    <a:gd name="connsiteX2" fmla="*/ 9181978 w 9182215"/>
                    <a:gd name="connsiteY2" fmla="*/ 1750898 h 1750898"/>
                    <a:gd name="connsiteX3" fmla="*/ 16218 w 9182215"/>
                    <a:gd name="connsiteY3" fmla="*/ 1717660 h 1750898"/>
                    <a:gd name="connsiteX4" fmla="*/ 0 w 9182215"/>
                    <a:gd name="connsiteY4" fmla="*/ 0 h 1750898"/>
                    <a:gd name="connsiteX0" fmla="*/ 0 w 9167962"/>
                    <a:gd name="connsiteY0" fmla="*/ 0 h 1750898"/>
                    <a:gd name="connsiteX1" fmla="*/ 9161673 w 9167962"/>
                    <a:gd name="connsiteY1" fmla="*/ 7503 h 1750898"/>
                    <a:gd name="connsiteX2" fmla="*/ 9167472 w 9167962"/>
                    <a:gd name="connsiteY2" fmla="*/ 1750898 h 1750898"/>
                    <a:gd name="connsiteX3" fmla="*/ 16218 w 9167962"/>
                    <a:gd name="connsiteY3" fmla="*/ 1717660 h 1750898"/>
                    <a:gd name="connsiteX4" fmla="*/ 0 w 9167962"/>
                    <a:gd name="connsiteY4" fmla="*/ 0 h 1750898"/>
                    <a:gd name="connsiteX0" fmla="*/ 0 w 9167962"/>
                    <a:gd name="connsiteY0" fmla="*/ 0 h 1750898"/>
                    <a:gd name="connsiteX1" fmla="*/ 9161673 w 9167962"/>
                    <a:gd name="connsiteY1" fmla="*/ 7503 h 1750898"/>
                    <a:gd name="connsiteX2" fmla="*/ 9167472 w 9167962"/>
                    <a:gd name="connsiteY2" fmla="*/ 1750898 h 1750898"/>
                    <a:gd name="connsiteX3" fmla="*/ 1711 w 9167962"/>
                    <a:gd name="connsiteY3" fmla="*/ 1721139 h 1750898"/>
                    <a:gd name="connsiteX4" fmla="*/ 0 w 9167962"/>
                    <a:gd name="connsiteY4" fmla="*/ 0 h 17508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7962" h="1750898">
                      <a:moveTo>
                        <a:pt x="0" y="0"/>
                      </a:moveTo>
                      <a:lnTo>
                        <a:pt x="9161673" y="7503"/>
                      </a:lnTo>
                      <a:cubicBezTo>
                        <a:pt x="9158685" y="569291"/>
                        <a:pt x="9170460" y="1189110"/>
                        <a:pt x="9167472" y="1750898"/>
                      </a:cubicBezTo>
                      <a:lnTo>
                        <a:pt x="1711" y="1721139"/>
                      </a:lnTo>
                      <a:cubicBezTo>
                        <a:pt x="-1277" y="1195209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7"/>
                <a:ext cx="9144002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4997" y="6876886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4.92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05328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11417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1919</cp:revision>
  <cp:lastPrinted>2021-06-25T07:07:00Z</cp:lastPrinted>
  <dcterms:created xsi:type="dcterms:W3CDTF">2019-05-16T01:35:00Z</dcterms:created>
  <dcterms:modified xsi:type="dcterms:W3CDTF">2023-03-28T04:24:36Z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