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3" r:id="rId4"/>
    <p:sldId id="262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100" d="100"/>
          <a:sy n="100" d="100"/>
        </p:scale>
        <p:origin x="1488" y="18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40958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0725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31554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5321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37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519" y="4047437"/>
            <a:ext cx="1424960" cy="2628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57877"/>
            <a:ext cx="9143999" cy="6504121"/>
            <a:chOff x="0" y="6821434"/>
            <a:chExt cx="9143999" cy="5296284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1434"/>
              <a:ext cx="9143999" cy="5296284"/>
              <a:chOff x="-7495" y="3821091"/>
              <a:chExt cx="9143999" cy="5296284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1091"/>
                <a:ext cx="9143999" cy="5296284"/>
                <a:chOff x="-66667" y="5106836"/>
                <a:chExt cx="9260224" cy="3061537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6836"/>
                  <a:ext cx="9260224" cy="306153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20360 w 9145694"/>
                    <a:gd name="connsiteY0" fmla="*/ 3670 h 1750353"/>
                    <a:gd name="connsiteX1" fmla="*/ 9145694 w 9145694"/>
                    <a:gd name="connsiteY1" fmla="*/ 0 h 1750353"/>
                    <a:gd name="connsiteX2" fmla="*/ 9144239 w 9145694"/>
                    <a:gd name="connsiteY2" fmla="*/ 1750353 h 1750353"/>
                    <a:gd name="connsiteX3" fmla="*/ 239 w 9145694"/>
                    <a:gd name="connsiteY3" fmla="*/ 1732424 h 1750353"/>
                    <a:gd name="connsiteX4" fmla="*/ 20360 w 9145694"/>
                    <a:gd name="connsiteY4" fmla="*/ 3670 h 1750353"/>
                    <a:gd name="connsiteX0" fmla="*/ 13172 w 9145777"/>
                    <a:gd name="connsiteY0" fmla="*/ 0 h 1755011"/>
                    <a:gd name="connsiteX1" fmla="*/ 9145777 w 9145777"/>
                    <a:gd name="connsiteY1" fmla="*/ 4658 h 1755011"/>
                    <a:gd name="connsiteX2" fmla="*/ 9144322 w 9145777"/>
                    <a:gd name="connsiteY2" fmla="*/ 1755011 h 1755011"/>
                    <a:gd name="connsiteX3" fmla="*/ 322 w 9145777"/>
                    <a:gd name="connsiteY3" fmla="*/ 1737082 h 1755011"/>
                    <a:gd name="connsiteX4" fmla="*/ 13172 w 9145777"/>
                    <a:gd name="connsiteY4" fmla="*/ 0 h 1755011"/>
                    <a:gd name="connsiteX0" fmla="*/ 0 w 9147149"/>
                    <a:gd name="connsiteY0" fmla="*/ 0 h 1750847"/>
                    <a:gd name="connsiteX1" fmla="*/ 9147149 w 9147149"/>
                    <a:gd name="connsiteY1" fmla="*/ 494 h 1750847"/>
                    <a:gd name="connsiteX2" fmla="*/ 9145694 w 9147149"/>
                    <a:gd name="connsiteY2" fmla="*/ 1750847 h 1750847"/>
                    <a:gd name="connsiteX3" fmla="*/ 1694 w 9147149"/>
                    <a:gd name="connsiteY3" fmla="*/ 1732918 h 1750847"/>
                    <a:gd name="connsiteX4" fmla="*/ 0 w 9147149"/>
                    <a:gd name="connsiteY4" fmla="*/ 0 h 17508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7149" h="1750847">
                      <a:moveTo>
                        <a:pt x="0" y="0"/>
                      </a:moveTo>
                      <a:lnTo>
                        <a:pt x="9147149" y="494"/>
                      </a:lnTo>
                      <a:cubicBezTo>
                        <a:pt x="9144161" y="562282"/>
                        <a:pt x="9148682" y="1189059"/>
                        <a:pt x="9145694" y="1750847"/>
                      </a:cubicBezTo>
                      <a:lnTo>
                        <a:pt x="1694" y="1732918"/>
                      </a:lnTo>
                      <a:cubicBezTo>
                        <a:pt x="-1294" y="1206988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700"/>
                  <a:ext cx="9252633" cy="921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43999" cy="9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6" y="6853946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5.10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8612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0 -0.9071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5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92"/>
          <a:stretch/>
        </p:blipFill>
        <p:spPr>
          <a:xfrm>
            <a:off x="-13547" y="626012"/>
            <a:ext cx="9174916" cy="626246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381" y="4865444"/>
            <a:ext cx="722240" cy="1332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20804" y="7051435"/>
            <a:ext cx="9164804" cy="6359765"/>
            <a:chOff x="-20804" y="6822835"/>
            <a:chExt cx="9164804" cy="691226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20804" y="6822835"/>
              <a:ext cx="9164804" cy="6912262"/>
              <a:chOff x="-28299" y="3822492"/>
              <a:chExt cx="9164804" cy="691226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8299" y="3822492"/>
                <a:ext cx="9164804" cy="6912262"/>
                <a:chOff x="-87735" y="5107645"/>
                <a:chExt cx="9281293" cy="399565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7735" y="5107645"/>
                  <a:ext cx="9281293" cy="399565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61675"/>
                    <a:gd name="connsiteY0" fmla="*/ 4347 h 1750353"/>
                    <a:gd name="connsiteX1" fmla="*/ 9161675 w 9161675"/>
                    <a:gd name="connsiteY1" fmla="*/ 0 h 1750353"/>
                    <a:gd name="connsiteX2" fmla="*/ 9160220 w 9161675"/>
                    <a:gd name="connsiteY2" fmla="*/ 1750353 h 1750353"/>
                    <a:gd name="connsiteX3" fmla="*/ 16220 w 9161675"/>
                    <a:gd name="connsiteY3" fmla="*/ 1732424 h 1750353"/>
                    <a:gd name="connsiteX4" fmla="*/ 0 w 9161675"/>
                    <a:gd name="connsiteY4" fmla="*/ 4347 h 1750353"/>
                    <a:gd name="connsiteX0" fmla="*/ 0 w 9161675"/>
                    <a:gd name="connsiteY0" fmla="*/ 4347 h 1750353"/>
                    <a:gd name="connsiteX1" fmla="*/ 9161675 w 9161675"/>
                    <a:gd name="connsiteY1" fmla="*/ 0 h 1750353"/>
                    <a:gd name="connsiteX2" fmla="*/ 9160220 w 9161675"/>
                    <a:gd name="connsiteY2" fmla="*/ 1750353 h 1750353"/>
                    <a:gd name="connsiteX3" fmla="*/ 1711 w 9161675"/>
                    <a:gd name="connsiteY3" fmla="*/ 1732424 h 1750353"/>
                    <a:gd name="connsiteX4" fmla="*/ 0 w 9161675"/>
                    <a:gd name="connsiteY4" fmla="*/ 4347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1675" h="1750353">
                      <a:moveTo>
                        <a:pt x="0" y="4347"/>
                      </a:moveTo>
                      <a:lnTo>
                        <a:pt x="9161675" y="0"/>
                      </a:lnTo>
                      <a:cubicBezTo>
                        <a:pt x="9158687" y="561788"/>
                        <a:pt x="9163208" y="1188565"/>
                        <a:pt x="9160220" y="1750353"/>
                      </a:cubicBezTo>
                      <a:lnTo>
                        <a:pt x="1711" y="1732424"/>
                      </a:lnTo>
                      <a:cubicBezTo>
                        <a:pt x="-1277" y="1206494"/>
                        <a:pt x="2988" y="530277"/>
                        <a:pt x="0" y="4347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2"/>
                <a:ext cx="9144000" cy="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1365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5.10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80588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2 0.00139 L 0.00122 -0.6495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37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847" y="3831665"/>
            <a:ext cx="1541956" cy="2843771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6756" y="737065"/>
            <a:ext cx="9150756" cy="6235235"/>
            <a:chOff x="-6756" y="6822837"/>
            <a:chExt cx="9150756" cy="507733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6756" y="6822837"/>
              <a:ext cx="9150756" cy="5077332"/>
              <a:chOff x="-14251" y="3822494"/>
              <a:chExt cx="9150756" cy="507733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251" y="3822496"/>
                <a:ext cx="9150756" cy="5077330"/>
                <a:chOff x="-73509" y="5107646"/>
                <a:chExt cx="9267067" cy="293496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3509" y="5107646"/>
                  <a:ext cx="9267067" cy="293496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6997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6997 h 1750353"/>
                    <a:gd name="connsiteX0" fmla="*/ 6764 w 9161184"/>
                    <a:gd name="connsiteY0" fmla="*/ 6997 h 1750353"/>
                    <a:gd name="connsiteX1" fmla="*/ 9161184 w 9161184"/>
                    <a:gd name="connsiteY1" fmla="*/ 0 h 1750353"/>
                    <a:gd name="connsiteX2" fmla="*/ 9159729 w 9161184"/>
                    <a:gd name="connsiteY2" fmla="*/ 1750353 h 1750353"/>
                    <a:gd name="connsiteX3" fmla="*/ 472 w 9161184"/>
                    <a:gd name="connsiteY3" fmla="*/ 1734563 h 1750353"/>
                    <a:gd name="connsiteX4" fmla="*/ 6764 w 9161184"/>
                    <a:gd name="connsiteY4" fmla="*/ 6997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1184" h="1750353">
                      <a:moveTo>
                        <a:pt x="6764" y="6997"/>
                      </a:moveTo>
                      <a:lnTo>
                        <a:pt x="9161184" y="0"/>
                      </a:lnTo>
                      <a:cubicBezTo>
                        <a:pt x="9158196" y="561788"/>
                        <a:pt x="9162717" y="1188565"/>
                        <a:pt x="9159729" y="1750353"/>
                      </a:cubicBezTo>
                      <a:lnTo>
                        <a:pt x="472" y="1734563"/>
                      </a:lnTo>
                      <a:cubicBezTo>
                        <a:pt x="-2516" y="1208633"/>
                        <a:pt x="9752" y="532927"/>
                        <a:pt x="6764" y="6997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44000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6016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5.10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27608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92"/>
          <a:stretch/>
        </p:blipFill>
        <p:spPr>
          <a:xfrm>
            <a:off x="-13548" y="637867"/>
            <a:ext cx="9157547" cy="625061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381" y="4865444"/>
            <a:ext cx="722240" cy="1332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3549" y="2609291"/>
            <a:ext cx="9157547" cy="4411268"/>
            <a:chOff x="-13547" y="6822835"/>
            <a:chExt cx="9157547" cy="479449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3547" y="6822835"/>
              <a:ext cx="9157547" cy="4794492"/>
              <a:chOff x="-21042" y="3822492"/>
              <a:chExt cx="9157547" cy="479449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1042" y="3822492"/>
                <a:ext cx="9157547" cy="4794492"/>
                <a:chOff x="-80386" y="5107645"/>
                <a:chExt cx="9273944" cy="277147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0386" y="5107645"/>
                  <a:ext cx="9273944" cy="277147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4745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4745 h 1750353"/>
                    <a:gd name="connsiteX0" fmla="*/ 0 w 9154420"/>
                    <a:gd name="connsiteY0" fmla="*/ 4745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1710 w 9154420"/>
                    <a:gd name="connsiteY3" fmla="*/ 1732424 h 1750353"/>
                    <a:gd name="connsiteX4" fmla="*/ 0 w 9154420"/>
                    <a:gd name="connsiteY4" fmla="*/ 4745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4745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1710" y="1732424"/>
                      </a:lnTo>
                      <a:cubicBezTo>
                        <a:pt x="-1278" y="1206494"/>
                        <a:pt x="2988" y="530675"/>
                        <a:pt x="0" y="4745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3"/>
                <a:ext cx="9144000" cy="3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63980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5.10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9165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11404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1925</cp:revision>
  <cp:lastPrinted>2021-06-25T07:07:00Z</cp:lastPrinted>
  <dcterms:created xsi:type="dcterms:W3CDTF">2019-05-16T01:35:00Z</dcterms:created>
  <dcterms:modified xsi:type="dcterms:W3CDTF">2023-03-28T06:59:45Z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