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33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916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244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85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6" r="5163" b="5220"/>
          <a:stretch/>
        </p:blipFill>
        <p:spPr>
          <a:xfrm>
            <a:off x="-30480" y="707887"/>
            <a:ext cx="9204960" cy="61882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221" y="5233047"/>
            <a:ext cx="31232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6959599"/>
            <a:ext cx="9144000" cy="6072058"/>
            <a:chOff x="0" y="6822837"/>
            <a:chExt cx="9144000" cy="494445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944457"/>
              <a:chOff x="-7495" y="3822494"/>
              <a:chExt cx="9144000" cy="494445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257" y="3822496"/>
                <a:ext cx="9143762" cy="4944455"/>
                <a:chOff x="-66426" y="5107646"/>
                <a:chExt cx="9259984" cy="285816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426" y="5107646"/>
                  <a:ext cx="9259984" cy="285816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61691"/>
                    <a:gd name="connsiteY0" fmla="*/ 3670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16236 w 9161691"/>
                    <a:gd name="connsiteY3" fmla="*/ 1732424 h 1750353"/>
                    <a:gd name="connsiteX4" fmla="*/ 0 w 9161691"/>
                    <a:gd name="connsiteY4" fmla="*/ 3670 h 1750353"/>
                    <a:gd name="connsiteX0" fmla="*/ 0 w 9161691"/>
                    <a:gd name="connsiteY0" fmla="*/ 3670 h 1750353"/>
                    <a:gd name="connsiteX1" fmla="*/ 9161691 w 9161691"/>
                    <a:gd name="connsiteY1" fmla="*/ 0 h 1750353"/>
                    <a:gd name="connsiteX2" fmla="*/ 9160236 w 9161691"/>
                    <a:gd name="connsiteY2" fmla="*/ 1750353 h 1750353"/>
                    <a:gd name="connsiteX3" fmla="*/ 8964 w 9161691"/>
                    <a:gd name="connsiteY3" fmla="*/ 1732424 h 1750353"/>
                    <a:gd name="connsiteX4" fmla="*/ 0 w 9161691"/>
                    <a:gd name="connsiteY4" fmla="*/ 3670 h 1750353"/>
                    <a:gd name="connsiteX0" fmla="*/ 0 w 9161691"/>
                    <a:gd name="connsiteY0" fmla="*/ 3670 h 1746189"/>
                    <a:gd name="connsiteX1" fmla="*/ 9161691 w 9161691"/>
                    <a:gd name="connsiteY1" fmla="*/ 0 h 1746189"/>
                    <a:gd name="connsiteX2" fmla="*/ 9152965 w 9161691"/>
                    <a:gd name="connsiteY2" fmla="*/ 1746189 h 1746189"/>
                    <a:gd name="connsiteX3" fmla="*/ 8964 w 9161691"/>
                    <a:gd name="connsiteY3" fmla="*/ 1732424 h 1746189"/>
                    <a:gd name="connsiteX4" fmla="*/ 0 w 9161691"/>
                    <a:gd name="connsiteY4" fmla="*/ 3670 h 1746189"/>
                    <a:gd name="connsiteX0" fmla="*/ 0 w 9161691"/>
                    <a:gd name="connsiteY0" fmla="*/ 3670 h 1739943"/>
                    <a:gd name="connsiteX1" fmla="*/ 9161691 w 9161691"/>
                    <a:gd name="connsiteY1" fmla="*/ 0 h 1739943"/>
                    <a:gd name="connsiteX2" fmla="*/ 9145693 w 9161691"/>
                    <a:gd name="connsiteY2" fmla="*/ 1739943 h 1739943"/>
                    <a:gd name="connsiteX3" fmla="*/ 8964 w 9161691"/>
                    <a:gd name="connsiteY3" fmla="*/ 1732424 h 1739943"/>
                    <a:gd name="connsiteX4" fmla="*/ 0 w 9161691"/>
                    <a:gd name="connsiteY4" fmla="*/ 3670 h 1739943"/>
                    <a:gd name="connsiteX0" fmla="*/ 0 w 9161691"/>
                    <a:gd name="connsiteY0" fmla="*/ 3670 h 1737861"/>
                    <a:gd name="connsiteX1" fmla="*/ 9161691 w 9161691"/>
                    <a:gd name="connsiteY1" fmla="*/ 0 h 1737861"/>
                    <a:gd name="connsiteX2" fmla="*/ 9145693 w 9161691"/>
                    <a:gd name="connsiteY2" fmla="*/ 1737861 h 1737861"/>
                    <a:gd name="connsiteX3" fmla="*/ 8964 w 9161691"/>
                    <a:gd name="connsiteY3" fmla="*/ 1732424 h 1737861"/>
                    <a:gd name="connsiteX4" fmla="*/ 0 w 9161691"/>
                    <a:gd name="connsiteY4" fmla="*/ 3670 h 1737861"/>
                    <a:gd name="connsiteX0" fmla="*/ 0 w 9161691"/>
                    <a:gd name="connsiteY0" fmla="*/ 3670 h 1742025"/>
                    <a:gd name="connsiteX1" fmla="*/ 9161691 w 9161691"/>
                    <a:gd name="connsiteY1" fmla="*/ 0 h 1742025"/>
                    <a:gd name="connsiteX2" fmla="*/ 9160236 w 9161691"/>
                    <a:gd name="connsiteY2" fmla="*/ 1742025 h 1742025"/>
                    <a:gd name="connsiteX3" fmla="*/ 8964 w 9161691"/>
                    <a:gd name="connsiteY3" fmla="*/ 1732424 h 1742025"/>
                    <a:gd name="connsiteX4" fmla="*/ 0 w 9161691"/>
                    <a:gd name="connsiteY4" fmla="*/ 3670 h 1742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1691" h="1742025">
                      <a:moveTo>
                        <a:pt x="0" y="3670"/>
                      </a:moveTo>
                      <a:lnTo>
                        <a:pt x="9161691" y="0"/>
                      </a:lnTo>
                      <a:cubicBezTo>
                        <a:pt x="9158703" y="561788"/>
                        <a:pt x="9163224" y="1180237"/>
                        <a:pt x="9160236" y="1742025"/>
                      </a:cubicBezTo>
                      <a:lnTo>
                        <a:pt x="8964" y="1732424"/>
                      </a:lnTo>
                      <a:cubicBezTo>
                        <a:pt x="5976" y="1206494"/>
                        <a:pt x="2988" y="529600"/>
                        <a:pt x="0" y="367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4"/>
                <a:ext cx="9144000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6016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00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-0.45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59" b="18124"/>
          <a:stretch/>
        </p:blipFill>
        <p:spPr>
          <a:xfrm>
            <a:off x="-13547" y="707885"/>
            <a:ext cx="9165168" cy="62644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61" y="5347314"/>
            <a:ext cx="409921" cy="75600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5079" y="7051435"/>
            <a:ext cx="9156700" cy="6359765"/>
            <a:chOff x="-5079" y="6822835"/>
            <a:chExt cx="9156700" cy="691226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5079" y="6822835"/>
              <a:ext cx="9156700" cy="6912262"/>
              <a:chOff x="-12574" y="3822492"/>
              <a:chExt cx="9156700" cy="691226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2574" y="3822492"/>
                <a:ext cx="9156700" cy="6912262"/>
                <a:chOff x="-71810" y="5107645"/>
                <a:chExt cx="9273086" cy="3995659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1810" y="5107645"/>
                  <a:ext cx="9273086" cy="3995659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44 w 9145955"/>
                    <a:gd name="connsiteY0" fmla="*/ 2350 h 1750353"/>
                    <a:gd name="connsiteX1" fmla="*/ 9145955 w 9145955"/>
                    <a:gd name="connsiteY1" fmla="*/ 0 h 1750353"/>
                    <a:gd name="connsiteX2" fmla="*/ 9144500 w 9145955"/>
                    <a:gd name="connsiteY2" fmla="*/ 1750353 h 1750353"/>
                    <a:gd name="connsiteX3" fmla="*/ 500 w 9145955"/>
                    <a:gd name="connsiteY3" fmla="*/ 1732424 h 1750353"/>
                    <a:gd name="connsiteX4" fmla="*/ 6044 w 9145955"/>
                    <a:gd name="connsiteY4" fmla="*/ 2350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5" h="1750353">
                      <a:moveTo>
                        <a:pt x="6044" y="2350"/>
                      </a:moveTo>
                      <a:lnTo>
                        <a:pt x="9145955" y="0"/>
                      </a:lnTo>
                      <a:cubicBezTo>
                        <a:pt x="9142967" y="561788"/>
                        <a:pt x="9147488" y="1188565"/>
                        <a:pt x="9144500" y="1750353"/>
                      </a:cubicBezTo>
                      <a:lnTo>
                        <a:pt x="500" y="1732424"/>
                      </a:lnTo>
                      <a:cubicBezTo>
                        <a:pt x="-2488" y="1206494"/>
                        <a:pt x="9032" y="528280"/>
                        <a:pt x="6044" y="235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60352" cy="926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51621" cy="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8210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775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00017 -0.49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6" r="5163" b="5220"/>
          <a:stretch/>
        </p:blipFill>
        <p:spPr>
          <a:xfrm>
            <a:off x="-30480" y="707887"/>
            <a:ext cx="9204960" cy="618821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221" y="5233047"/>
            <a:ext cx="312320" cy="57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0480" y="3801993"/>
            <a:ext cx="9166985" cy="3172119"/>
            <a:chOff x="-30480" y="6822836"/>
            <a:chExt cx="9166985" cy="258304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30480" y="6822836"/>
              <a:ext cx="9166985" cy="2583047"/>
              <a:chOff x="-37975" y="3822493"/>
              <a:chExt cx="9166985" cy="2583047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37975" y="3822493"/>
                <a:ext cx="9166985" cy="2583047"/>
                <a:chOff x="-97534" y="5107646"/>
                <a:chExt cx="9283502" cy="149314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97534" y="5107646"/>
                  <a:ext cx="9283502" cy="149314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6076 w 9145954"/>
                    <a:gd name="connsiteY0" fmla="*/ 10452 h 1750353"/>
                    <a:gd name="connsiteX1" fmla="*/ 9145954 w 9145954"/>
                    <a:gd name="connsiteY1" fmla="*/ 0 h 1750353"/>
                    <a:gd name="connsiteX2" fmla="*/ 9144499 w 9145954"/>
                    <a:gd name="connsiteY2" fmla="*/ 1750353 h 1750353"/>
                    <a:gd name="connsiteX3" fmla="*/ 499 w 9145954"/>
                    <a:gd name="connsiteY3" fmla="*/ 1732424 h 1750353"/>
                    <a:gd name="connsiteX4" fmla="*/ 6076 w 9145954"/>
                    <a:gd name="connsiteY4" fmla="*/ 10452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5954" h="1750353">
                      <a:moveTo>
                        <a:pt x="6076" y="10452"/>
                      </a:moveTo>
                      <a:lnTo>
                        <a:pt x="9145954" y="0"/>
                      </a:lnTo>
                      <a:cubicBezTo>
                        <a:pt x="9142966" y="561788"/>
                        <a:pt x="9147487" y="1188565"/>
                        <a:pt x="9144499" y="1750353"/>
                      </a:cubicBezTo>
                      <a:lnTo>
                        <a:pt x="499" y="1732424"/>
                      </a:lnTo>
                      <a:cubicBezTo>
                        <a:pt x="-2489" y="1206494"/>
                        <a:pt x="9064" y="536382"/>
                        <a:pt x="6076" y="10452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4504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3"/>
                <a:ext cx="9136505" cy="2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54539"/>
              <a:ext cx="1298753" cy="476180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994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59" b="18124"/>
          <a:stretch/>
        </p:blipFill>
        <p:spPr>
          <a:xfrm>
            <a:off x="-13547" y="707885"/>
            <a:ext cx="9165168" cy="6264415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61" y="5347314"/>
            <a:ext cx="409921" cy="756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6" y="3660534"/>
            <a:ext cx="9167534" cy="3386151"/>
            <a:chOff x="-13546" y="6822835"/>
            <a:chExt cx="9167534" cy="368031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3546" y="6822835"/>
              <a:ext cx="9167534" cy="3680319"/>
              <a:chOff x="-21041" y="3822492"/>
              <a:chExt cx="9167534" cy="3680319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1041" y="3822492"/>
                <a:ext cx="9167534" cy="3680319"/>
                <a:chOff x="-80385" y="5107645"/>
                <a:chExt cx="9284058" cy="2127422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0385" y="5107645"/>
                  <a:ext cx="9284058" cy="2127422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5"/>
                    <a:gd name="connsiteY0" fmla="*/ 2088 h 1750353"/>
                    <a:gd name="connsiteX1" fmla="*/ 9147165 w 9147165"/>
                    <a:gd name="connsiteY1" fmla="*/ 0 h 1750353"/>
                    <a:gd name="connsiteX2" fmla="*/ 9145710 w 9147165"/>
                    <a:gd name="connsiteY2" fmla="*/ 1750353 h 1750353"/>
                    <a:gd name="connsiteX3" fmla="*/ 1710 w 9147165"/>
                    <a:gd name="connsiteY3" fmla="*/ 1732424 h 1750353"/>
                    <a:gd name="connsiteX4" fmla="*/ 0 w 9147165"/>
                    <a:gd name="connsiteY4" fmla="*/ 2088 h 1750353"/>
                    <a:gd name="connsiteX0" fmla="*/ 0 w 9147165"/>
                    <a:gd name="connsiteY0" fmla="*/ 2088 h 1750353"/>
                    <a:gd name="connsiteX1" fmla="*/ 9147165 w 9147165"/>
                    <a:gd name="connsiteY1" fmla="*/ 0 h 1750353"/>
                    <a:gd name="connsiteX2" fmla="*/ 9145710 w 9147165"/>
                    <a:gd name="connsiteY2" fmla="*/ 1750353 h 1750353"/>
                    <a:gd name="connsiteX3" fmla="*/ 16219 w 9147165"/>
                    <a:gd name="connsiteY3" fmla="*/ 1732424 h 1750353"/>
                    <a:gd name="connsiteX4" fmla="*/ 0 w 9147165"/>
                    <a:gd name="connsiteY4" fmla="*/ 2088 h 1750353"/>
                    <a:gd name="connsiteX0" fmla="*/ 0 w 9147165"/>
                    <a:gd name="connsiteY0" fmla="*/ 2088 h 1750353"/>
                    <a:gd name="connsiteX1" fmla="*/ 9147165 w 9147165"/>
                    <a:gd name="connsiteY1" fmla="*/ 0 h 1750353"/>
                    <a:gd name="connsiteX2" fmla="*/ 9145710 w 9147165"/>
                    <a:gd name="connsiteY2" fmla="*/ 1750353 h 1750353"/>
                    <a:gd name="connsiteX3" fmla="*/ 1709 w 9147165"/>
                    <a:gd name="connsiteY3" fmla="*/ 1723305 h 1750353"/>
                    <a:gd name="connsiteX4" fmla="*/ 0 w 9147165"/>
                    <a:gd name="connsiteY4" fmla="*/ 2088 h 1750353"/>
                    <a:gd name="connsiteX0" fmla="*/ 0 w 9147165"/>
                    <a:gd name="connsiteY0" fmla="*/ 2088 h 1741234"/>
                    <a:gd name="connsiteX1" fmla="*/ 9147165 w 9147165"/>
                    <a:gd name="connsiteY1" fmla="*/ 0 h 1741234"/>
                    <a:gd name="connsiteX2" fmla="*/ 9123947 w 9147165"/>
                    <a:gd name="connsiteY2" fmla="*/ 1741234 h 1741234"/>
                    <a:gd name="connsiteX3" fmla="*/ 1709 w 9147165"/>
                    <a:gd name="connsiteY3" fmla="*/ 1723305 h 1741234"/>
                    <a:gd name="connsiteX4" fmla="*/ 0 w 9147165"/>
                    <a:gd name="connsiteY4" fmla="*/ 2088 h 1741234"/>
                    <a:gd name="connsiteX0" fmla="*/ 0 w 9147165"/>
                    <a:gd name="connsiteY0" fmla="*/ 2088 h 1745794"/>
                    <a:gd name="connsiteX1" fmla="*/ 9147165 w 9147165"/>
                    <a:gd name="connsiteY1" fmla="*/ 0 h 1745794"/>
                    <a:gd name="connsiteX2" fmla="*/ 9138457 w 9147165"/>
                    <a:gd name="connsiteY2" fmla="*/ 1745794 h 1745794"/>
                    <a:gd name="connsiteX3" fmla="*/ 1709 w 9147165"/>
                    <a:gd name="connsiteY3" fmla="*/ 1723305 h 1745794"/>
                    <a:gd name="connsiteX4" fmla="*/ 0 w 9147165"/>
                    <a:gd name="connsiteY4" fmla="*/ 2088 h 1745794"/>
                    <a:gd name="connsiteX0" fmla="*/ 0 w 9154420"/>
                    <a:gd name="connsiteY0" fmla="*/ 2088 h 1745794"/>
                    <a:gd name="connsiteX1" fmla="*/ 9154420 w 9154420"/>
                    <a:gd name="connsiteY1" fmla="*/ 0 h 1745794"/>
                    <a:gd name="connsiteX2" fmla="*/ 9138457 w 9154420"/>
                    <a:gd name="connsiteY2" fmla="*/ 1745794 h 1745794"/>
                    <a:gd name="connsiteX3" fmla="*/ 1709 w 9154420"/>
                    <a:gd name="connsiteY3" fmla="*/ 1723305 h 1745794"/>
                    <a:gd name="connsiteX4" fmla="*/ 0 w 9154420"/>
                    <a:gd name="connsiteY4" fmla="*/ 2088 h 1745794"/>
                    <a:gd name="connsiteX0" fmla="*/ 0 w 9157385"/>
                    <a:gd name="connsiteY0" fmla="*/ 2088 h 1745794"/>
                    <a:gd name="connsiteX1" fmla="*/ 9154420 w 9157385"/>
                    <a:gd name="connsiteY1" fmla="*/ 0 h 1745794"/>
                    <a:gd name="connsiteX2" fmla="*/ 9156724 w 9157385"/>
                    <a:gd name="connsiteY2" fmla="*/ 1745794 h 1745794"/>
                    <a:gd name="connsiteX3" fmla="*/ 1709 w 9157385"/>
                    <a:gd name="connsiteY3" fmla="*/ 1723305 h 1745794"/>
                    <a:gd name="connsiteX4" fmla="*/ 0 w 9157385"/>
                    <a:gd name="connsiteY4" fmla="*/ 2088 h 1745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7385" h="1745794">
                      <a:moveTo>
                        <a:pt x="0" y="2088"/>
                      </a:moveTo>
                      <a:lnTo>
                        <a:pt x="9154420" y="0"/>
                      </a:lnTo>
                      <a:cubicBezTo>
                        <a:pt x="9151432" y="561788"/>
                        <a:pt x="9159712" y="1184006"/>
                        <a:pt x="9156724" y="1745794"/>
                      </a:cubicBezTo>
                      <a:lnTo>
                        <a:pt x="1709" y="1723305"/>
                      </a:lnTo>
                      <a:cubicBezTo>
                        <a:pt x="-1279" y="1197375"/>
                        <a:pt x="2988" y="528018"/>
                        <a:pt x="0" y="2088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5"/>
                  <a:ext cx="9259743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2"/>
                <a:ext cx="9151020" cy="9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52266" y="6868999"/>
              <a:ext cx="1298753" cy="635577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6.22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10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1924</cp:revision>
  <cp:lastPrinted>2021-06-25T07:07:00Z</cp:lastPrinted>
  <dcterms:created xsi:type="dcterms:W3CDTF">2019-05-16T01:35:00Z</dcterms:created>
  <dcterms:modified xsi:type="dcterms:W3CDTF">2023-03-28T06:50:30Z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