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284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4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34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66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b="29072"/>
          <a:stretch/>
        </p:blipFill>
        <p:spPr>
          <a:xfrm>
            <a:off x="0" y="701251"/>
            <a:ext cx="9144000" cy="6171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391" y="4887529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7"/>
            <a:ext cx="9144125" cy="5080004"/>
            <a:chOff x="0" y="6822837"/>
            <a:chExt cx="9144125" cy="4136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1" cy="4136631"/>
              <a:chOff x="-7495" y="3822494"/>
              <a:chExt cx="9144001" cy="4136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6"/>
                <a:ext cx="9144000" cy="4136629"/>
                <a:chOff x="-66666" y="5107645"/>
                <a:chExt cx="9260225" cy="23911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5"/>
                  <a:ext cx="9260225" cy="23911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2823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282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2823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28753"/>
                        <a:pt x="0" y="282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225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54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5807"/>
            <a:ext cx="9151744" cy="68638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09" y="4631738"/>
            <a:ext cx="432000" cy="86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826" y="7051440"/>
            <a:ext cx="9157571" cy="5277721"/>
            <a:chOff x="-5826" y="6822840"/>
            <a:chExt cx="9157571" cy="573621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826" y="6822840"/>
              <a:ext cx="9157571" cy="5736215"/>
              <a:chOff x="-13321" y="3822497"/>
              <a:chExt cx="9157571" cy="573621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321" y="3822497"/>
                <a:ext cx="9157571" cy="5736215"/>
                <a:chOff x="-72567" y="5107647"/>
                <a:chExt cx="9273968" cy="331584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567" y="5107647"/>
                  <a:ext cx="9273968" cy="331584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12272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12272 h 1750353"/>
                    <a:gd name="connsiteX0" fmla="*/ 6076 w 9167767"/>
                    <a:gd name="connsiteY0" fmla="*/ 12272 h 1750353"/>
                    <a:gd name="connsiteX1" fmla="*/ 9167767 w 9167767"/>
                    <a:gd name="connsiteY1" fmla="*/ 0 h 1750353"/>
                    <a:gd name="connsiteX2" fmla="*/ 9166312 w 9167767"/>
                    <a:gd name="connsiteY2" fmla="*/ 1750353 h 1750353"/>
                    <a:gd name="connsiteX3" fmla="*/ 498 w 9167767"/>
                    <a:gd name="connsiteY3" fmla="*/ 1735109 h 1750353"/>
                    <a:gd name="connsiteX4" fmla="*/ 6076 w 9167767"/>
                    <a:gd name="connsiteY4" fmla="*/ 1227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7767" h="1750353">
                      <a:moveTo>
                        <a:pt x="6076" y="12272"/>
                      </a:moveTo>
                      <a:lnTo>
                        <a:pt x="9167767" y="0"/>
                      </a:lnTo>
                      <a:cubicBezTo>
                        <a:pt x="9164779" y="561788"/>
                        <a:pt x="9169300" y="1188565"/>
                        <a:pt x="9166312" y="1750353"/>
                      </a:cubicBezTo>
                      <a:lnTo>
                        <a:pt x="498" y="1735109"/>
                      </a:lnTo>
                      <a:cubicBezTo>
                        <a:pt x="-2490" y="1209179"/>
                        <a:pt x="9064" y="538202"/>
                        <a:pt x="6076" y="1227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60477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7"/>
                <a:ext cx="915174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7063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45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578 L 0 -0.73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b="29072"/>
          <a:stretch/>
        </p:blipFill>
        <p:spPr>
          <a:xfrm>
            <a:off x="0" y="701251"/>
            <a:ext cx="9144000" cy="617149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391" y="4887529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471609"/>
            <a:ext cx="9144125" cy="4510128"/>
            <a:chOff x="0" y="6822838"/>
            <a:chExt cx="9144125" cy="367258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3672582"/>
              <a:chOff x="-7495" y="3822495"/>
              <a:chExt cx="9144000" cy="367258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672582"/>
                <a:chOff x="-66667" y="5107644"/>
                <a:chExt cx="9260225" cy="21229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4"/>
                  <a:ext cx="9260225" cy="21229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392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392 h 1750353"/>
                    <a:gd name="connsiteX0" fmla="*/ 6076 w 9160496"/>
                    <a:gd name="connsiteY0" fmla="*/ 1392 h 1750353"/>
                    <a:gd name="connsiteX1" fmla="*/ 9160496 w 9160496"/>
                    <a:gd name="connsiteY1" fmla="*/ 0 h 1750353"/>
                    <a:gd name="connsiteX2" fmla="*/ 9159041 w 9160496"/>
                    <a:gd name="connsiteY2" fmla="*/ 1750353 h 1750353"/>
                    <a:gd name="connsiteX3" fmla="*/ 498 w 9160496"/>
                    <a:gd name="connsiteY3" fmla="*/ 1739997 h 1750353"/>
                    <a:gd name="connsiteX4" fmla="*/ 6076 w 9160496"/>
                    <a:gd name="connsiteY4" fmla="*/ 139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96" h="1750353">
                      <a:moveTo>
                        <a:pt x="6076" y="1392"/>
                      </a:moveTo>
                      <a:lnTo>
                        <a:pt x="9160496" y="0"/>
                      </a:lnTo>
                      <a:cubicBezTo>
                        <a:pt x="9157508" y="561788"/>
                        <a:pt x="9162029" y="1188565"/>
                        <a:pt x="9159041" y="1750353"/>
                      </a:cubicBezTo>
                      <a:lnTo>
                        <a:pt x="498" y="1739997"/>
                      </a:lnTo>
                      <a:cubicBezTo>
                        <a:pt x="-2490" y="1214067"/>
                        <a:pt x="9064" y="527322"/>
                        <a:pt x="6076" y="139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39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08"/>
            <a:ext cx="9151744" cy="68638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09" y="4631738"/>
            <a:ext cx="432000" cy="86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651" y="2004593"/>
            <a:ext cx="9166499" cy="4990469"/>
            <a:chOff x="-14754" y="6822837"/>
            <a:chExt cx="9166499" cy="54240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754" y="6822837"/>
              <a:ext cx="9158754" cy="5424010"/>
              <a:chOff x="-22249" y="3822494"/>
              <a:chExt cx="9158754" cy="54240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249" y="3822494"/>
                <a:ext cx="9158754" cy="5424010"/>
                <a:chOff x="-81609" y="5107646"/>
                <a:chExt cx="9275167" cy="31353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609" y="5107646"/>
                  <a:ext cx="9275167" cy="313536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80"/>
                    <a:gd name="connsiteY0" fmla="*/ 1799 h 1750353"/>
                    <a:gd name="connsiteX1" fmla="*/ 9161680 w 9161680"/>
                    <a:gd name="connsiteY1" fmla="*/ 0 h 1750353"/>
                    <a:gd name="connsiteX2" fmla="*/ 9160225 w 9161680"/>
                    <a:gd name="connsiteY2" fmla="*/ 1750353 h 1750353"/>
                    <a:gd name="connsiteX3" fmla="*/ 16225 w 9161680"/>
                    <a:gd name="connsiteY3" fmla="*/ 1732424 h 1750353"/>
                    <a:gd name="connsiteX4" fmla="*/ 0 w 9161680"/>
                    <a:gd name="connsiteY4" fmla="*/ 1799 h 1750353"/>
                    <a:gd name="connsiteX0" fmla="*/ 0 w 9161680"/>
                    <a:gd name="connsiteY0" fmla="*/ 1799 h 1750353"/>
                    <a:gd name="connsiteX1" fmla="*/ 9161680 w 9161680"/>
                    <a:gd name="connsiteY1" fmla="*/ 0 h 1750353"/>
                    <a:gd name="connsiteX2" fmla="*/ 9160225 w 9161680"/>
                    <a:gd name="connsiteY2" fmla="*/ 1750353 h 1750353"/>
                    <a:gd name="connsiteX3" fmla="*/ 16225 w 9161680"/>
                    <a:gd name="connsiteY3" fmla="*/ 1732424 h 1750353"/>
                    <a:gd name="connsiteX4" fmla="*/ 0 w 9161680"/>
                    <a:gd name="connsiteY4" fmla="*/ 1799 h 1750353"/>
                    <a:gd name="connsiteX0" fmla="*/ 0 w 9161680"/>
                    <a:gd name="connsiteY0" fmla="*/ 1799 h 1750353"/>
                    <a:gd name="connsiteX1" fmla="*/ 9161680 w 9161680"/>
                    <a:gd name="connsiteY1" fmla="*/ 0 h 1750353"/>
                    <a:gd name="connsiteX2" fmla="*/ 9160225 w 9161680"/>
                    <a:gd name="connsiteY2" fmla="*/ 1750353 h 1750353"/>
                    <a:gd name="connsiteX3" fmla="*/ 8966 w 9161680"/>
                    <a:gd name="connsiteY3" fmla="*/ 1741688 h 1750353"/>
                    <a:gd name="connsiteX4" fmla="*/ 0 w 9161680"/>
                    <a:gd name="connsiteY4" fmla="*/ 1799 h 1750353"/>
                    <a:gd name="connsiteX0" fmla="*/ 14208 w 9175888"/>
                    <a:gd name="connsiteY0" fmla="*/ 1799 h 1750353"/>
                    <a:gd name="connsiteX1" fmla="*/ 9175888 w 9175888"/>
                    <a:gd name="connsiteY1" fmla="*/ 0 h 1750353"/>
                    <a:gd name="connsiteX2" fmla="*/ 9174433 w 9175888"/>
                    <a:gd name="connsiteY2" fmla="*/ 1750353 h 1750353"/>
                    <a:gd name="connsiteX3" fmla="*/ 307 w 9175888"/>
                    <a:gd name="connsiteY3" fmla="*/ 1744361 h 1750353"/>
                    <a:gd name="connsiteX4" fmla="*/ 14208 w 9175888"/>
                    <a:gd name="connsiteY4" fmla="*/ 1799 h 1750353"/>
                    <a:gd name="connsiteX0" fmla="*/ 14208 w 9175888"/>
                    <a:gd name="connsiteY0" fmla="*/ 1799 h 1750353"/>
                    <a:gd name="connsiteX1" fmla="*/ 9175888 w 9175888"/>
                    <a:gd name="connsiteY1" fmla="*/ 0 h 1750353"/>
                    <a:gd name="connsiteX2" fmla="*/ 9174433 w 9175888"/>
                    <a:gd name="connsiteY2" fmla="*/ 1750353 h 1750353"/>
                    <a:gd name="connsiteX3" fmla="*/ 307 w 9175888"/>
                    <a:gd name="connsiteY3" fmla="*/ 1747034 h 1750353"/>
                    <a:gd name="connsiteX4" fmla="*/ 14208 w 9175888"/>
                    <a:gd name="connsiteY4" fmla="*/ 1799 h 1750353"/>
                    <a:gd name="connsiteX0" fmla="*/ 0 w 9161680"/>
                    <a:gd name="connsiteY0" fmla="*/ 1799 h 1750353"/>
                    <a:gd name="connsiteX1" fmla="*/ 9161680 w 9161680"/>
                    <a:gd name="connsiteY1" fmla="*/ 0 h 1750353"/>
                    <a:gd name="connsiteX2" fmla="*/ 9160225 w 9161680"/>
                    <a:gd name="connsiteY2" fmla="*/ 1750353 h 1750353"/>
                    <a:gd name="connsiteX3" fmla="*/ 1344 w 9161680"/>
                    <a:gd name="connsiteY3" fmla="*/ 1747034 h 1750353"/>
                    <a:gd name="connsiteX4" fmla="*/ 0 w 9161680"/>
                    <a:gd name="connsiteY4" fmla="*/ 179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0" h="1750353">
                      <a:moveTo>
                        <a:pt x="0" y="1799"/>
                      </a:moveTo>
                      <a:lnTo>
                        <a:pt x="9161680" y="0"/>
                      </a:lnTo>
                      <a:cubicBezTo>
                        <a:pt x="9158692" y="561788"/>
                        <a:pt x="9163213" y="1188565"/>
                        <a:pt x="9160225" y="1750353"/>
                      </a:cubicBezTo>
                      <a:lnTo>
                        <a:pt x="1344" y="1747034"/>
                      </a:lnTo>
                      <a:cubicBezTo>
                        <a:pt x="-1644" y="1221104"/>
                        <a:pt x="2988" y="527729"/>
                        <a:pt x="0" y="179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605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632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1924</cp:revision>
  <cp:lastPrinted>2021-06-25T07:07:00Z</cp:lastPrinted>
  <dcterms:created xsi:type="dcterms:W3CDTF">2019-05-16T01:35:00Z</dcterms:created>
  <dcterms:modified xsi:type="dcterms:W3CDTF">2023-03-28T06:43:03Z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