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200" d="100"/>
          <a:sy n="200" d="100"/>
        </p:scale>
        <p:origin x="-3566" y="-29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48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62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04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77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639">
            <a:off x="-190522" y="102307"/>
            <a:ext cx="9648111" cy="723608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96" y="4496504"/>
            <a:ext cx="864000" cy="17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094" y="6959597"/>
            <a:ext cx="9149219" cy="5982680"/>
            <a:chOff x="-5094" y="6822837"/>
            <a:chExt cx="9149219" cy="48716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094" y="6822837"/>
              <a:ext cx="9149093" cy="4871677"/>
              <a:chOff x="-12589" y="3822494"/>
              <a:chExt cx="9149093" cy="48716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589" y="3822496"/>
                <a:ext cx="9149093" cy="4871675"/>
                <a:chOff x="-71826" y="5107645"/>
                <a:chExt cx="9265383" cy="28160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826" y="5107645"/>
                  <a:ext cx="9265383" cy="28160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32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323 h 1750353"/>
                    <a:gd name="connsiteX0" fmla="*/ 6076 w 9160496"/>
                    <a:gd name="connsiteY0" fmla="*/ 5323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7425 h 1750353"/>
                    <a:gd name="connsiteX4" fmla="*/ 6076 w 9160496"/>
                    <a:gd name="connsiteY4" fmla="*/ 5323 h 1750353"/>
                    <a:gd name="connsiteX0" fmla="*/ 0 w 9166636"/>
                    <a:gd name="connsiteY0" fmla="*/ 8890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6638 w 9166636"/>
                    <a:gd name="connsiteY3" fmla="*/ 1737425 h 1750353"/>
                    <a:gd name="connsiteX4" fmla="*/ 0 w 9166636"/>
                    <a:gd name="connsiteY4" fmla="*/ 8890 h 1750353"/>
                    <a:gd name="connsiteX0" fmla="*/ 398 w 9167034"/>
                    <a:gd name="connsiteY0" fmla="*/ 8890 h 1750353"/>
                    <a:gd name="connsiteX1" fmla="*/ 9167034 w 9167034"/>
                    <a:gd name="connsiteY1" fmla="*/ 0 h 1750353"/>
                    <a:gd name="connsiteX2" fmla="*/ 9165579 w 9167034"/>
                    <a:gd name="connsiteY2" fmla="*/ 1750353 h 1750353"/>
                    <a:gd name="connsiteX3" fmla="*/ 928 w 9167034"/>
                    <a:gd name="connsiteY3" fmla="*/ 1735642 h 1750353"/>
                    <a:gd name="connsiteX4" fmla="*/ 398 w 9167034"/>
                    <a:gd name="connsiteY4" fmla="*/ 889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034" h="1750353">
                      <a:moveTo>
                        <a:pt x="398" y="8890"/>
                      </a:moveTo>
                      <a:lnTo>
                        <a:pt x="9167034" y="0"/>
                      </a:lnTo>
                      <a:cubicBezTo>
                        <a:pt x="9164046" y="561788"/>
                        <a:pt x="9168567" y="1188565"/>
                        <a:pt x="9165579" y="1750353"/>
                      </a:cubicBezTo>
                      <a:lnTo>
                        <a:pt x="928" y="1735642"/>
                      </a:lnTo>
                      <a:cubicBezTo>
                        <a:pt x="-2060" y="1209712"/>
                        <a:pt x="3386" y="534820"/>
                        <a:pt x="398" y="889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02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69 L 0.00035 -0.782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2"/>
          <a:stretch/>
        </p:blipFill>
        <p:spPr>
          <a:xfrm>
            <a:off x="0" y="707886"/>
            <a:ext cx="9144000" cy="61782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14" y="4978402"/>
            <a:ext cx="342000" cy="68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5142638"/>
                <a:chOff x="-66667" y="5107647"/>
                <a:chExt cx="9260225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21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1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21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0148"/>
                        <a:pt x="0" y="421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466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035 -0.47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639">
            <a:off x="-190522" y="102307"/>
            <a:ext cx="9648111" cy="723608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96" y="4496504"/>
            <a:ext cx="864000" cy="17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8056" y="1617453"/>
            <a:ext cx="9201932" cy="5718068"/>
            <a:chOff x="-57931" y="6822837"/>
            <a:chExt cx="9201932" cy="46562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7931" y="6822837"/>
              <a:ext cx="9201932" cy="4656204"/>
              <a:chOff x="-65426" y="3822494"/>
              <a:chExt cx="9201932" cy="46562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5426" y="3822496"/>
                <a:ext cx="9201932" cy="4656202"/>
                <a:chOff x="-125335" y="5107645"/>
                <a:chExt cx="9318894" cy="26915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25335" y="5107645"/>
                  <a:ext cx="9318894" cy="26915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7 w 9145954"/>
                    <a:gd name="connsiteY0" fmla="*/ 11642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7 w 9145954"/>
                    <a:gd name="connsiteY4" fmla="*/ 11642 h 1750353"/>
                    <a:gd name="connsiteX0" fmla="*/ 6077 w 9145954"/>
                    <a:gd name="connsiteY0" fmla="*/ 1690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7 w 9145954"/>
                    <a:gd name="connsiteY4" fmla="*/ 169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4" h="1750353">
                      <a:moveTo>
                        <a:pt x="6077" y="1690"/>
                      </a:moveTo>
                      <a:lnTo>
                        <a:pt x="9145954" y="0"/>
                      </a:lnTo>
                      <a:cubicBezTo>
                        <a:pt x="9142966" y="561788"/>
                        <a:pt x="9147487" y="1188565"/>
                        <a:pt x="9144499" y="1750353"/>
                      </a:cubicBezTo>
                      <a:lnTo>
                        <a:pt x="499" y="1732424"/>
                      </a:lnTo>
                      <a:cubicBezTo>
                        <a:pt x="-2489" y="1206494"/>
                        <a:pt x="9065" y="527620"/>
                        <a:pt x="6077" y="169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53942" y="3822494"/>
                <a:ext cx="9180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4800" y="68539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56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2"/>
          <a:stretch/>
        </p:blipFill>
        <p:spPr>
          <a:xfrm>
            <a:off x="0" y="707886"/>
            <a:ext cx="9144000" cy="61782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14" y="4978402"/>
            <a:ext cx="342000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789738"/>
            <a:ext cx="9158513" cy="3214930"/>
            <a:chOff x="0" y="6822844"/>
            <a:chExt cx="9158513" cy="349422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4"/>
              <a:ext cx="9158513" cy="3494223"/>
              <a:chOff x="-7495" y="3822501"/>
              <a:chExt cx="9158513" cy="349422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009" y="3838273"/>
                <a:ext cx="9158027" cy="3478451"/>
                <a:chOff x="-66175" y="5116766"/>
                <a:chExt cx="9274430" cy="20107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175" y="5116766"/>
                  <a:ext cx="9274430" cy="20107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36384 h 1750353"/>
                    <a:gd name="connsiteX4" fmla="*/ 13171 w 9167591"/>
                    <a:gd name="connsiteY4" fmla="*/ 20326 h 1750353"/>
                    <a:gd name="connsiteX0" fmla="*/ 6077 w 9160497"/>
                    <a:gd name="connsiteY0" fmla="*/ 20326 h 1750353"/>
                    <a:gd name="connsiteX1" fmla="*/ 9160497 w 9160497"/>
                    <a:gd name="connsiteY1" fmla="*/ 0 h 1750353"/>
                    <a:gd name="connsiteX2" fmla="*/ 9159042 w 9160497"/>
                    <a:gd name="connsiteY2" fmla="*/ 1750353 h 1750353"/>
                    <a:gd name="connsiteX3" fmla="*/ 499 w 9160497"/>
                    <a:gd name="connsiteY3" fmla="*/ 1736384 h 1750353"/>
                    <a:gd name="connsiteX4" fmla="*/ 6077 w 9160497"/>
                    <a:gd name="connsiteY4" fmla="*/ 20326 h 1750353"/>
                    <a:gd name="connsiteX0" fmla="*/ 13172 w 9160321"/>
                    <a:gd name="connsiteY0" fmla="*/ 4485 h 1750353"/>
                    <a:gd name="connsiteX1" fmla="*/ 9160321 w 9160321"/>
                    <a:gd name="connsiteY1" fmla="*/ 0 h 1750353"/>
                    <a:gd name="connsiteX2" fmla="*/ 9158866 w 9160321"/>
                    <a:gd name="connsiteY2" fmla="*/ 1750353 h 1750353"/>
                    <a:gd name="connsiteX3" fmla="*/ 323 w 9160321"/>
                    <a:gd name="connsiteY3" fmla="*/ 1736384 h 1750353"/>
                    <a:gd name="connsiteX4" fmla="*/ 13172 w 9160321"/>
                    <a:gd name="connsiteY4" fmla="*/ 4485 h 1750353"/>
                    <a:gd name="connsiteX0" fmla="*/ 0 w 9161693"/>
                    <a:gd name="connsiteY0" fmla="*/ 24285 h 1750353"/>
                    <a:gd name="connsiteX1" fmla="*/ 9161693 w 9161693"/>
                    <a:gd name="connsiteY1" fmla="*/ 0 h 1750353"/>
                    <a:gd name="connsiteX2" fmla="*/ 9160238 w 9161693"/>
                    <a:gd name="connsiteY2" fmla="*/ 1750353 h 1750353"/>
                    <a:gd name="connsiteX3" fmla="*/ 1695 w 9161693"/>
                    <a:gd name="connsiteY3" fmla="*/ 1736384 h 1750353"/>
                    <a:gd name="connsiteX4" fmla="*/ 0 w 9161693"/>
                    <a:gd name="connsiteY4" fmla="*/ 24285 h 1750353"/>
                    <a:gd name="connsiteX0" fmla="*/ 0 w 9175099"/>
                    <a:gd name="connsiteY0" fmla="*/ 24285 h 1754314"/>
                    <a:gd name="connsiteX1" fmla="*/ 9161693 w 9175099"/>
                    <a:gd name="connsiteY1" fmla="*/ 0 h 1754314"/>
                    <a:gd name="connsiteX2" fmla="*/ 9174781 w 9175099"/>
                    <a:gd name="connsiteY2" fmla="*/ 1754314 h 1754314"/>
                    <a:gd name="connsiteX3" fmla="*/ 1695 w 9175099"/>
                    <a:gd name="connsiteY3" fmla="*/ 1736384 h 1754314"/>
                    <a:gd name="connsiteX4" fmla="*/ 0 w 9175099"/>
                    <a:gd name="connsiteY4" fmla="*/ 24285 h 1754314"/>
                    <a:gd name="connsiteX0" fmla="*/ 0 w 9176236"/>
                    <a:gd name="connsiteY0" fmla="*/ 16365 h 1746394"/>
                    <a:gd name="connsiteX1" fmla="*/ 9176236 w 9176236"/>
                    <a:gd name="connsiteY1" fmla="*/ 0 h 1746394"/>
                    <a:gd name="connsiteX2" fmla="*/ 9174781 w 9176236"/>
                    <a:gd name="connsiteY2" fmla="*/ 1746394 h 1746394"/>
                    <a:gd name="connsiteX3" fmla="*/ 1695 w 9176236"/>
                    <a:gd name="connsiteY3" fmla="*/ 1728464 h 1746394"/>
                    <a:gd name="connsiteX4" fmla="*/ 0 w 9176236"/>
                    <a:gd name="connsiteY4" fmla="*/ 16365 h 1746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236" h="1746394">
                      <a:moveTo>
                        <a:pt x="0" y="16365"/>
                      </a:moveTo>
                      <a:lnTo>
                        <a:pt x="9176236" y="0"/>
                      </a:lnTo>
                      <a:cubicBezTo>
                        <a:pt x="9173248" y="561788"/>
                        <a:pt x="9177769" y="1184606"/>
                        <a:pt x="9174781" y="1746394"/>
                      </a:cubicBezTo>
                      <a:lnTo>
                        <a:pt x="1695" y="1728464"/>
                      </a:lnTo>
                      <a:cubicBezTo>
                        <a:pt x="-1293" y="1202534"/>
                        <a:pt x="2988" y="542295"/>
                        <a:pt x="0" y="1636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6766"/>
                  <a:ext cx="9267331" cy="14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501"/>
                <a:ext cx="9158513" cy="157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8016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4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2023-03-28T06:30:10Z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