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501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185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755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286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437" y="3737429"/>
            <a:ext cx="756000" cy="151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7019"/>
            <a:ext cx="9151869" cy="6852766"/>
            <a:chOff x="-7744" y="6808323"/>
            <a:chExt cx="9151869" cy="558018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744" y="6808323"/>
              <a:ext cx="9151744" cy="5580185"/>
              <a:chOff x="-15239" y="3807980"/>
              <a:chExt cx="9151744" cy="558018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239" y="3807980"/>
                <a:ext cx="9151744" cy="5580185"/>
                <a:chOff x="-74510" y="5099255"/>
                <a:chExt cx="9268068" cy="322564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510" y="5099255"/>
                  <a:ext cx="9268068" cy="322564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9690"/>
                    <a:gd name="connsiteY0" fmla="*/ 0 h 1755842"/>
                    <a:gd name="connsiteX1" fmla="*/ 9169690 w 9169690"/>
                    <a:gd name="connsiteY1" fmla="*/ 5489 h 1755842"/>
                    <a:gd name="connsiteX2" fmla="*/ 9168235 w 9169690"/>
                    <a:gd name="connsiteY2" fmla="*/ 1755842 h 1755842"/>
                    <a:gd name="connsiteX3" fmla="*/ 24235 w 9169690"/>
                    <a:gd name="connsiteY3" fmla="*/ 1737913 h 1755842"/>
                    <a:gd name="connsiteX4" fmla="*/ 0 w 9169690"/>
                    <a:gd name="connsiteY4" fmla="*/ 0 h 1755842"/>
                    <a:gd name="connsiteX0" fmla="*/ 0 w 9169690"/>
                    <a:gd name="connsiteY0" fmla="*/ 0 h 1755842"/>
                    <a:gd name="connsiteX1" fmla="*/ 9169690 w 9169690"/>
                    <a:gd name="connsiteY1" fmla="*/ 5489 h 1755842"/>
                    <a:gd name="connsiteX2" fmla="*/ 9168235 w 9169690"/>
                    <a:gd name="connsiteY2" fmla="*/ 1755842 h 1755842"/>
                    <a:gd name="connsiteX3" fmla="*/ 8966 w 9169690"/>
                    <a:gd name="connsiteY3" fmla="*/ 1730873 h 1755842"/>
                    <a:gd name="connsiteX4" fmla="*/ 0 w 9169690"/>
                    <a:gd name="connsiteY4" fmla="*/ 0 h 1755842"/>
                    <a:gd name="connsiteX0" fmla="*/ 0 w 9169690"/>
                    <a:gd name="connsiteY0" fmla="*/ 0 h 1751148"/>
                    <a:gd name="connsiteX1" fmla="*/ 9169690 w 9169690"/>
                    <a:gd name="connsiteY1" fmla="*/ 5489 h 1751148"/>
                    <a:gd name="connsiteX2" fmla="*/ 9137695 w 9169690"/>
                    <a:gd name="connsiteY2" fmla="*/ 1751148 h 1751148"/>
                    <a:gd name="connsiteX3" fmla="*/ 8966 w 9169690"/>
                    <a:gd name="connsiteY3" fmla="*/ 1730873 h 1751148"/>
                    <a:gd name="connsiteX4" fmla="*/ 0 w 9169690"/>
                    <a:gd name="connsiteY4" fmla="*/ 0 h 1751148"/>
                    <a:gd name="connsiteX0" fmla="*/ 0 w 9169690"/>
                    <a:gd name="connsiteY0" fmla="*/ 0 h 1751148"/>
                    <a:gd name="connsiteX1" fmla="*/ 9169690 w 9169690"/>
                    <a:gd name="connsiteY1" fmla="*/ 5489 h 1751148"/>
                    <a:gd name="connsiteX2" fmla="*/ 9137695 w 9169690"/>
                    <a:gd name="connsiteY2" fmla="*/ 1751148 h 1751148"/>
                    <a:gd name="connsiteX3" fmla="*/ 1331 w 9169690"/>
                    <a:gd name="connsiteY3" fmla="*/ 1730873 h 1751148"/>
                    <a:gd name="connsiteX4" fmla="*/ 0 w 9169690"/>
                    <a:gd name="connsiteY4" fmla="*/ 0 h 1751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90" h="1751148">
                      <a:moveTo>
                        <a:pt x="0" y="0"/>
                      </a:moveTo>
                      <a:lnTo>
                        <a:pt x="9169690" y="5489"/>
                      </a:lnTo>
                      <a:cubicBezTo>
                        <a:pt x="9166702" y="567277"/>
                        <a:pt x="9140683" y="1189360"/>
                        <a:pt x="9137695" y="1751148"/>
                      </a:cubicBezTo>
                      <a:lnTo>
                        <a:pt x="1331" y="1730873"/>
                      </a:lnTo>
                      <a:cubicBezTo>
                        <a:pt x="-1657" y="1204943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9366"/>
                  <a:ext cx="9252634" cy="754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5550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513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11111E-6 L -0.00035 -0.90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4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5" r="3084" b="17177"/>
          <a:stretch/>
        </p:blipFill>
        <p:spPr>
          <a:xfrm>
            <a:off x="-15349" y="707886"/>
            <a:ext cx="9159349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589" y="5759196"/>
            <a:ext cx="306000" cy="61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5349" y="7051439"/>
            <a:ext cx="9159349" cy="4731588"/>
            <a:chOff x="-15349" y="6822839"/>
            <a:chExt cx="9159349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349" y="6822839"/>
              <a:ext cx="9159349" cy="5142638"/>
              <a:chOff x="-22844" y="3822496"/>
              <a:chExt cx="9159349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844" y="3822496"/>
                <a:ext cx="9159349" cy="5142638"/>
                <a:chOff x="-82211" y="5107647"/>
                <a:chExt cx="9275769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211" y="5107647"/>
                  <a:ext cx="9275769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78 w 9145928"/>
                    <a:gd name="connsiteY0" fmla="*/ 594 h 1750353"/>
                    <a:gd name="connsiteX1" fmla="*/ 9145928 w 9145928"/>
                    <a:gd name="connsiteY1" fmla="*/ 0 h 1750353"/>
                    <a:gd name="connsiteX2" fmla="*/ 9144473 w 9145928"/>
                    <a:gd name="connsiteY2" fmla="*/ 1750353 h 1750353"/>
                    <a:gd name="connsiteX3" fmla="*/ 473 w 9145928"/>
                    <a:gd name="connsiteY3" fmla="*/ 1732424 h 1750353"/>
                    <a:gd name="connsiteX4" fmla="*/ 6778 w 9145928"/>
                    <a:gd name="connsiteY4" fmla="*/ 594 h 1750353"/>
                    <a:gd name="connsiteX0" fmla="*/ 0 w 9146785"/>
                    <a:gd name="connsiteY0" fmla="*/ 594 h 1750353"/>
                    <a:gd name="connsiteX1" fmla="*/ 9146785 w 9146785"/>
                    <a:gd name="connsiteY1" fmla="*/ 0 h 1750353"/>
                    <a:gd name="connsiteX2" fmla="*/ 9145330 w 9146785"/>
                    <a:gd name="connsiteY2" fmla="*/ 1750353 h 1750353"/>
                    <a:gd name="connsiteX3" fmla="*/ 1330 w 9146785"/>
                    <a:gd name="connsiteY3" fmla="*/ 1732424 h 1750353"/>
                    <a:gd name="connsiteX4" fmla="*/ 0 w 9146785"/>
                    <a:gd name="connsiteY4" fmla="*/ 59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6785" h="1750353">
                      <a:moveTo>
                        <a:pt x="0" y="594"/>
                      </a:moveTo>
                      <a:lnTo>
                        <a:pt x="9146785" y="0"/>
                      </a:lnTo>
                      <a:cubicBezTo>
                        <a:pt x="9143797" y="561788"/>
                        <a:pt x="9148318" y="1188565"/>
                        <a:pt x="9145330" y="1750353"/>
                      </a:cubicBezTo>
                      <a:lnTo>
                        <a:pt x="1330" y="1732424"/>
                      </a:lnTo>
                      <a:cubicBezTo>
                        <a:pt x="-1658" y="1206494"/>
                        <a:pt x="2988" y="526524"/>
                        <a:pt x="0" y="59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545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3789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44 L 0.00087 -0.440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437" y="3737429"/>
            <a:ext cx="756000" cy="151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5" y="739310"/>
            <a:ext cx="9144125" cy="6227547"/>
            <a:chOff x="0" y="6822838"/>
            <a:chExt cx="9144125" cy="507107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5071071"/>
              <a:chOff x="-7495" y="3822495"/>
              <a:chExt cx="9144000" cy="507107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370" y="3822496"/>
                <a:ext cx="9143875" cy="5071070"/>
                <a:chOff x="-66541" y="5107645"/>
                <a:chExt cx="9260099" cy="293135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541" y="5107645"/>
                  <a:ext cx="9260099" cy="293135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432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432 h 1750353"/>
                    <a:gd name="connsiteX0" fmla="*/ 0 w 9154420"/>
                    <a:gd name="connsiteY0" fmla="*/ 3432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93 w 9154420"/>
                    <a:gd name="connsiteY3" fmla="*/ 1730011 h 1750353"/>
                    <a:gd name="connsiteX4" fmla="*/ 0 w 9154420"/>
                    <a:gd name="connsiteY4" fmla="*/ 3432 h 1750353"/>
                    <a:gd name="connsiteX0" fmla="*/ 6076 w 9160496"/>
                    <a:gd name="connsiteY0" fmla="*/ 3432 h 1750353"/>
                    <a:gd name="connsiteX1" fmla="*/ 9160496 w 9160496"/>
                    <a:gd name="connsiteY1" fmla="*/ 0 h 1750353"/>
                    <a:gd name="connsiteX2" fmla="*/ 9159041 w 9160496"/>
                    <a:gd name="connsiteY2" fmla="*/ 1750353 h 1750353"/>
                    <a:gd name="connsiteX3" fmla="*/ 498 w 9160496"/>
                    <a:gd name="connsiteY3" fmla="*/ 1730011 h 1750353"/>
                    <a:gd name="connsiteX4" fmla="*/ 6076 w 9160496"/>
                    <a:gd name="connsiteY4" fmla="*/ 343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496" h="1750353">
                      <a:moveTo>
                        <a:pt x="6076" y="3432"/>
                      </a:moveTo>
                      <a:lnTo>
                        <a:pt x="9160496" y="0"/>
                      </a:lnTo>
                      <a:cubicBezTo>
                        <a:pt x="9157508" y="561788"/>
                        <a:pt x="9162029" y="1188565"/>
                        <a:pt x="9159041" y="1750353"/>
                      </a:cubicBezTo>
                      <a:lnTo>
                        <a:pt x="498" y="1730011"/>
                      </a:lnTo>
                      <a:cubicBezTo>
                        <a:pt x="-2490" y="1204081"/>
                        <a:pt x="9064" y="529362"/>
                        <a:pt x="6076" y="343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57051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409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5" r="3084" b="17177"/>
          <a:stretch/>
        </p:blipFill>
        <p:spPr>
          <a:xfrm>
            <a:off x="-20320" y="707886"/>
            <a:ext cx="9174480" cy="61602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589" y="5759196"/>
            <a:ext cx="306000" cy="61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0577" y="4038108"/>
            <a:ext cx="9184737" cy="2938006"/>
            <a:chOff x="-32992" y="6822838"/>
            <a:chExt cx="9184737" cy="319324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2992" y="6822838"/>
              <a:ext cx="9184611" cy="3193240"/>
              <a:chOff x="-40487" y="3822495"/>
              <a:chExt cx="9184611" cy="319324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0487" y="3822495"/>
                <a:ext cx="9184611" cy="3193240"/>
                <a:chOff x="-100078" y="5107646"/>
                <a:chExt cx="9301352" cy="184586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00078" y="5107647"/>
                  <a:ext cx="9301352" cy="184586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76 w 9145954"/>
                    <a:gd name="connsiteY0" fmla="*/ 4069 h 1750353"/>
                    <a:gd name="connsiteX1" fmla="*/ 9145954 w 9145954"/>
                    <a:gd name="connsiteY1" fmla="*/ 0 h 1750353"/>
                    <a:gd name="connsiteX2" fmla="*/ 9144499 w 9145954"/>
                    <a:gd name="connsiteY2" fmla="*/ 1750353 h 1750353"/>
                    <a:gd name="connsiteX3" fmla="*/ 499 w 9145954"/>
                    <a:gd name="connsiteY3" fmla="*/ 1732424 h 1750353"/>
                    <a:gd name="connsiteX4" fmla="*/ 6076 w 9145954"/>
                    <a:gd name="connsiteY4" fmla="*/ 4069 h 1750353"/>
                    <a:gd name="connsiteX0" fmla="*/ 20358 w 9160236"/>
                    <a:gd name="connsiteY0" fmla="*/ 4069 h 1750353"/>
                    <a:gd name="connsiteX1" fmla="*/ 9160236 w 9160236"/>
                    <a:gd name="connsiteY1" fmla="*/ 0 h 1750353"/>
                    <a:gd name="connsiteX2" fmla="*/ 9158781 w 9160236"/>
                    <a:gd name="connsiteY2" fmla="*/ 1750353 h 1750353"/>
                    <a:gd name="connsiteX3" fmla="*/ 238 w 9160236"/>
                    <a:gd name="connsiteY3" fmla="*/ 1743262 h 1750353"/>
                    <a:gd name="connsiteX4" fmla="*/ 20358 w 9160236"/>
                    <a:gd name="connsiteY4" fmla="*/ 4069 h 1750353"/>
                    <a:gd name="connsiteX0" fmla="*/ 0 w 9162697"/>
                    <a:gd name="connsiteY0" fmla="*/ 4069 h 1750353"/>
                    <a:gd name="connsiteX1" fmla="*/ 9162697 w 9162697"/>
                    <a:gd name="connsiteY1" fmla="*/ 0 h 1750353"/>
                    <a:gd name="connsiteX2" fmla="*/ 9161242 w 9162697"/>
                    <a:gd name="connsiteY2" fmla="*/ 1750353 h 1750353"/>
                    <a:gd name="connsiteX3" fmla="*/ 2699 w 9162697"/>
                    <a:gd name="connsiteY3" fmla="*/ 1743262 h 1750353"/>
                    <a:gd name="connsiteX4" fmla="*/ 0 w 9162697"/>
                    <a:gd name="connsiteY4" fmla="*/ 4069 h 1750353"/>
                    <a:gd name="connsiteX0" fmla="*/ 5431 w 9168128"/>
                    <a:gd name="connsiteY0" fmla="*/ 4069 h 1750353"/>
                    <a:gd name="connsiteX1" fmla="*/ 9168128 w 9168128"/>
                    <a:gd name="connsiteY1" fmla="*/ 0 h 1750353"/>
                    <a:gd name="connsiteX2" fmla="*/ 9166673 w 9168128"/>
                    <a:gd name="connsiteY2" fmla="*/ 1750353 h 1750353"/>
                    <a:gd name="connsiteX3" fmla="*/ 524 w 9168128"/>
                    <a:gd name="connsiteY3" fmla="*/ 1737572 h 1750353"/>
                    <a:gd name="connsiteX4" fmla="*/ 5431 w 9168128"/>
                    <a:gd name="connsiteY4" fmla="*/ 4069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128" h="1750353">
                      <a:moveTo>
                        <a:pt x="5431" y="4069"/>
                      </a:moveTo>
                      <a:lnTo>
                        <a:pt x="9168128" y="0"/>
                      </a:lnTo>
                      <a:cubicBezTo>
                        <a:pt x="9165140" y="561788"/>
                        <a:pt x="9169661" y="1188565"/>
                        <a:pt x="9166673" y="1750353"/>
                      </a:cubicBezTo>
                      <a:lnTo>
                        <a:pt x="524" y="1737572"/>
                      </a:lnTo>
                      <a:cubicBezTo>
                        <a:pt x="-2464" y="1211642"/>
                        <a:pt x="8419" y="529999"/>
                        <a:pt x="5431" y="4069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1361" y="5107646"/>
                  <a:ext cx="925263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37975" y="3822495"/>
                <a:ext cx="9180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992" y="686821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8399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2023-03-28T06:11:49Z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