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1925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874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433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0552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9"/>
          <a:stretch/>
        </p:blipFill>
        <p:spPr>
          <a:xfrm>
            <a:off x="-125" y="707886"/>
            <a:ext cx="9144000" cy="618528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452" y="5121789"/>
            <a:ext cx="355087" cy="71017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5" y="6959597"/>
            <a:ext cx="9144250" cy="5080004"/>
            <a:chOff x="-125" y="6822837"/>
            <a:chExt cx="9144250" cy="4136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5" y="6822837"/>
              <a:ext cx="9144125" cy="4136631"/>
              <a:chOff x="-7620" y="3822494"/>
              <a:chExt cx="9144125" cy="4136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20" y="3822496"/>
                <a:ext cx="9144125" cy="4136629"/>
                <a:chOff x="-66794" y="5107645"/>
                <a:chExt cx="9260352" cy="239119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4" y="5107645"/>
                  <a:ext cx="9260352" cy="239119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49"/>
                    <a:gd name="connsiteY0" fmla="*/ 2823 h 1750353"/>
                    <a:gd name="connsiteX1" fmla="*/ 9147149 w 9147149"/>
                    <a:gd name="connsiteY1" fmla="*/ 0 h 1750353"/>
                    <a:gd name="connsiteX2" fmla="*/ 9145694 w 9147149"/>
                    <a:gd name="connsiteY2" fmla="*/ 1750353 h 1750353"/>
                    <a:gd name="connsiteX3" fmla="*/ 1694 w 9147149"/>
                    <a:gd name="connsiteY3" fmla="*/ 1732424 h 1750353"/>
                    <a:gd name="connsiteX4" fmla="*/ 0 w 9147149"/>
                    <a:gd name="connsiteY4" fmla="*/ 282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49" h="1750353">
                      <a:moveTo>
                        <a:pt x="0" y="2823"/>
                      </a:moveTo>
                      <a:lnTo>
                        <a:pt x="9147149" y="0"/>
                      </a:lnTo>
                      <a:cubicBezTo>
                        <a:pt x="9144161" y="561788"/>
                        <a:pt x="9148682" y="1188565"/>
                        <a:pt x="9145694" y="1750353"/>
                      </a:cubicBezTo>
                      <a:lnTo>
                        <a:pt x="1694" y="1732424"/>
                      </a:lnTo>
                      <a:cubicBezTo>
                        <a:pt x="-1294" y="1206494"/>
                        <a:pt x="2988" y="528753"/>
                        <a:pt x="0" y="282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60153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9490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607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1"/>
            <a:ext cx="9151745" cy="68638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043" y="5093110"/>
            <a:ext cx="351971" cy="70394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7258" y="7051440"/>
            <a:ext cx="9144487" cy="4717072"/>
            <a:chOff x="14027" y="6822837"/>
            <a:chExt cx="9144487" cy="512686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14027" y="6822837"/>
              <a:ext cx="9144487" cy="5126860"/>
              <a:chOff x="6532" y="3822494"/>
              <a:chExt cx="9144487" cy="512686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6532" y="3822494"/>
                <a:ext cx="9144487" cy="5126860"/>
                <a:chOff x="-52463" y="5107647"/>
                <a:chExt cx="9260719" cy="296360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2463" y="5107647"/>
                  <a:ext cx="9260719" cy="296360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61"/>
                    <a:gd name="connsiteY0" fmla="*/ 1534 h 1750353"/>
                    <a:gd name="connsiteX1" fmla="*/ 9147161 w 9147161"/>
                    <a:gd name="connsiteY1" fmla="*/ 0 h 1750353"/>
                    <a:gd name="connsiteX2" fmla="*/ 9145706 w 9147161"/>
                    <a:gd name="connsiteY2" fmla="*/ 1750353 h 1750353"/>
                    <a:gd name="connsiteX3" fmla="*/ 1706 w 9147161"/>
                    <a:gd name="connsiteY3" fmla="*/ 1732424 h 1750353"/>
                    <a:gd name="connsiteX4" fmla="*/ 0 w 9147161"/>
                    <a:gd name="connsiteY4" fmla="*/ 1534 h 1750353"/>
                    <a:gd name="connsiteX0" fmla="*/ 0 w 9147161"/>
                    <a:gd name="connsiteY0" fmla="*/ 1534 h 1747668"/>
                    <a:gd name="connsiteX1" fmla="*/ 9147161 w 9147161"/>
                    <a:gd name="connsiteY1" fmla="*/ 0 h 1747668"/>
                    <a:gd name="connsiteX2" fmla="*/ 9145706 w 9147161"/>
                    <a:gd name="connsiteY2" fmla="*/ 1747668 h 1747668"/>
                    <a:gd name="connsiteX3" fmla="*/ 1706 w 9147161"/>
                    <a:gd name="connsiteY3" fmla="*/ 1732424 h 1747668"/>
                    <a:gd name="connsiteX4" fmla="*/ 0 w 9147161"/>
                    <a:gd name="connsiteY4" fmla="*/ 1534 h 1747668"/>
                    <a:gd name="connsiteX0" fmla="*/ 0 w 9147161"/>
                    <a:gd name="connsiteY0" fmla="*/ 1534 h 1747668"/>
                    <a:gd name="connsiteX1" fmla="*/ 9147161 w 9147161"/>
                    <a:gd name="connsiteY1" fmla="*/ 0 h 1747668"/>
                    <a:gd name="connsiteX2" fmla="*/ 9145706 w 9147161"/>
                    <a:gd name="connsiteY2" fmla="*/ 1747668 h 1747668"/>
                    <a:gd name="connsiteX3" fmla="*/ 1706 w 9147161"/>
                    <a:gd name="connsiteY3" fmla="*/ 1732424 h 1747668"/>
                    <a:gd name="connsiteX4" fmla="*/ 0 w 9147161"/>
                    <a:gd name="connsiteY4" fmla="*/ 1534 h 1747668"/>
                    <a:gd name="connsiteX0" fmla="*/ 0 w 9203884"/>
                    <a:gd name="connsiteY0" fmla="*/ 1534 h 1750353"/>
                    <a:gd name="connsiteX1" fmla="*/ 9147161 w 9203884"/>
                    <a:gd name="connsiteY1" fmla="*/ 0 h 1750353"/>
                    <a:gd name="connsiteX2" fmla="*/ 9203781 w 9203884"/>
                    <a:gd name="connsiteY2" fmla="*/ 1750353 h 1750353"/>
                    <a:gd name="connsiteX3" fmla="*/ 1706 w 9203884"/>
                    <a:gd name="connsiteY3" fmla="*/ 1732424 h 1750353"/>
                    <a:gd name="connsiteX4" fmla="*/ 0 w 9203884"/>
                    <a:gd name="connsiteY4" fmla="*/ 1534 h 1750353"/>
                    <a:gd name="connsiteX0" fmla="*/ 0 w 9196638"/>
                    <a:gd name="connsiteY0" fmla="*/ 1534 h 1747668"/>
                    <a:gd name="connsiteX1" fmla="*/ 9147161 w 9196638"/>
                    <a:gd name="connsiteY1" fmla="*/ 0 h 1747668"/>
                    <a:gd name="connsiteX2" fmla="*/ 9196522 w 9196638"/>
                    <a:gd name="connsiteY2" fmla="*/ 1747668 h 1747668"/>
                    <a:gd name="connsiteX3" fmla="*/ 1706 w 9196638"/>
                    <a:gd name="connsiteY3" fmla="*/ 1732424 h 1747668"/>
                    <a:gd name="connsiteX4" fmla="*/ 0 w 9196638"/>
                    <a:gd name="connsiteY4" fmla="*/ 1534 h 1747668"/>
                    <a:gd name="connsiteX0" fmla="*/ 0 w 9153455"/>
                    <a:gd name="connsiteY0" fmla="*/ 1534 h 1747668"/>
                    <a:gd name="connsiteX1" fmla="*/ 9147161 w 9153455"/>
                    <a:gd name="connsiteY1" fmla="*/ 0 h 1747668"/>
                    <a:gd name="connsiteX2" fmla="*/ 9152966 w 9153455"/>
                    <a:gd name="connsiteY2" fmla="*/ 1747668 h 1747668"/>
                    <a:gd name="connsiteX3" fmla="*/ 1706 w 9153455"/>
                    <a:gd name="connsiteY3" fmla="*/ 1732424 h 1747668"/>
                    <a:gd name="connsiteX4" fmla="*/ 0 w 9153455"/>
                    <a:gd name="connsiteY4" fmla="*/ 1534 h 1747668"/>
                    <a:gd name="connsiteX0" fmla="*/ 0 w 9153455"/>
                    <a:gd name="connsiteY0" fmla="*/ 1534 h 1744983"/>
                    <a:gd name="connsiteX1" fmla="*/ 9147161 w 9153455"/>
                    <a:gd name="connsiteY1" fmla="*/ 0 h 1744983"/>
                    <a:gd name="connsiteX2" fmla="*/ 9152966 w 9153455"/>
                    <a:gd name="connsiteY2" fmla="*/ 1744983 h 1744983"/>
                    <a:gd name="connsiteX3" fmla="*/ 1706 w 9153455"/>
                    <a:gd name="connsiteY3" fmla="*/ 1732424 h 1744983"/>
                    <a:gd name="connsiteX4" fmla="*/ 0 w 9153455"/>
                    <a:gd name="connsiteY4" fmla="*/ 1534 h 1744983"/>
                    <a:gd name="connsiteX0" fmla="*/ 0 w 9147161"/>
                    <a:gd name="connsiteY0" fmla="*/ 1534 h 1744983"/>
                    <a:gd name="connsiteX1" fmla="*/ 9147161 w 9147161"/>
                    <a:gd name="connsiteY1" fmla="*/ 0 h 1744983"/>
                    <a:gd name="connsiteX2" fmla="*/ 9145701 w 9147161"/>
                    <a:gd name="connsiteY2" fmla="*/ 1744983 h 1744983"/>
                    <a:gd name="connsiteX3" fmla="*/ 1706 w 9147161"/>
                    <a:gd name="connsiteY3" fmla="*/ 1732424 h 1744983"/>
                    <a:gd name="connsiteX4" fmla="*/ 0 w 9147161"/>
                    <a:gd name="connsiteY4" fmla="*/ 1534 h 17449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61" h="1744983">
                      <a:moveTo>
                        <a:pt x="0" y="1534"/>
                      </a:moveTo>
                      <a:lnTo>
                        <a:pt x="9147161" y="0"/>
                      </a:lnTo>
                      <a:cubicBezTo>
                        <a:pt x="9144173" y="561788"/>
                        <a:pt x="9148689" y="1183195"/>
                        <a:pt x="9145701" y="1744983"/>
                      </a:cubicBezTo>
                      <a:lnTo>
                        <a:pt x="1706" y="1732424"/>
                      </a:lnTo>
                      <a:cubicBezTo>
                        <a:pt x="-1282" y="1206494"/>
                        <a:pt x="2988" y="527464"/>
                        <a:pt x="0" y="153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44378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7019" y="3822494"/>
                <a:ext cx="9144000" cy="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9761" y="686821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0021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116 L -0.00087 -0.609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9"/>
          <a:stretch/>
        </p:blipFill>
        <p:spPr>
          <a:xfrm>
            <a:off x="-125" y="707886"/>
            <a:ext cx="9144000" cy="618528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452" y="5121789"/>
            <a:ext cx="355087" cy="710174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50" y="2791705"/>
            <a:ext cx="9144125" cy="4204181"/>
            <a:chOff x="0" y="6822842"/>
            <a:chExt cx="9144125" cy="342345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42"/>
              <a:ext cx="9144000" cy="3423452"/>
              <a:chOff x="-7495" y="3822499"/>
              <a:chExt cx="9144000" cy="342345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9"/>
                <a:ext cx="9144000" cy="3423452"/>
                <a:chOff x="-66667" y="5107645"/>
                <a:chExt cx="9260225" cy="197893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5"/>
                  <a:ext cx="9260225" cy="197893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29203 h 1750353"/>
                    <a:gd name="connsiteX4" fmla="*/ 0 w 9154420"/>
                    <a:gd name="connsiteY4" fmla="*/ 20326 h 1750353"/>
                    <a:gd name="connsiteX0" fmla="*/ 0 w 9154420"/>
                    <a:gd name="connsiteY0" fmla="*/ 13884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29203 h 1750353"/>
                    <a:gd name="connsiteX4" fmla="*/ 0 w 9154420"/>
                    <a:gd name="connsiteY4" fmla="*/ 13884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13884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0" y="1729203"/>
                      </a:lnTo>
                      <a:cubicBezTo>
                        <a:pt x="-1288" y="1203273"/>
                        <a:pt x="2988" y="539814"/>
                        <a:pt x="0" y="1388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9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60153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3922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1"/>
            <a:ext cx="9151745" cy="68638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043" y="5093110"/>
            <a:ext cx="351971" cy="70394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5237" y="2867393"/>
            <a:ext cx="9166982" cy="4123342"/>
            <a:chOff x="-15237" y="6822838"/>
            <a:chExt cx="9166982" cy="448155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5237" y="6822838"/>
              <a:ext cx="9166981" cy="4481551"/>
              <a:chOff x="-22732" y="3822495"/>
              <a:chExt cx="9166981" cy="448155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732" y="3822495"/>
                <a:ext cx="9166981" cy="4481551"/>
                <a:chOff x="-82098" y="5107646"/>
                <a:chExt cx="9283499" cy="259057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2098" y="5107646"/>
                  <a:ext cx="9283499" cy="259057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64 w 9160484"/>
                    <a:gd name="connsiteY0" fmla="*/ 20326 h 1750353"/>
                    <a:gd name="connsiteX1" fmla="*/ 9160484 w 9160484"/>
                    <a:gd name="connsiteY1" fmla="*/ 0 h 1750353"/>
                    <a:gd name="connsiteX2" fmla="*/ 9159029 w 9160484"/>
                    <a:gd name="connsiteY2" fmla="*/ 1750353 h 1750353"/>
                    <a:gd name="connsiteX3" fmla="*/ 498 w 9160484"/>
                    <a:gd name="connsiteY3" fmla="*/ 1735504 h 1750353"/>
                    <a:gd name="connsiteX4" fmla="*/ 6064 w 9160484"/>
                    <a:gd name="connsiteY4" fmla="*/ 20326 h 1750353"/>
                    <a:gd name="connsiteX0" fmla="*/ 6064 w 9159518"/>
                    <a:gd name="connsiteY0" fmla="*/ 20326 h 1750353"/>
                    <a:gd name="connsiteX1" fmla="*/ 9153219 w 9159518"/>
                    <a:gd name="connsiteY1" fmla="*/ 0 h 1750353"/>
                    <a:gd name="connsiteX2" fmla="*/ 9159029 w 9159518"/>
                    <a:gd name="connsiteY2" fmla="*/ 1750353 h 1750353"/>
                    <a:gd name="connsiteX3" fmla="*/ 498 w 9159518"/>
                    <a:gd name="connsiteY3" fmla="*/ 1735504 h 1750353"/>
                    <a:gd name="connsiteX4" fmla="*/ 6064 w 9159518"/>
                    <a:gd name="connsiteY4" fmla="*/ 20326 h 1750353"/>
                    <a:gd name="connsiteX0" fmla="*/ 21043 w 9159254"/>
                    <a:gd name="connsiteY0" fmla="*/ 918 h 1750353"/>
                    <a:gd name="connsiteX1" fmla="*/ 9152955 w 9159254"/>
                    <a:gd name="connsiteY1" fmla="*/ 0 h 1750353"/>
                    <a:gd name="connsiteX2" fmla="*/ 9158765 w 9159254"/>
                    <a:gd name="connsiteY2" fmla="*/ 1750353 h 1750353"/>
                    <a:gd name="connsiteX3" fmla="*/ 234 w 9159254"/>
                    <a:gd name="connsiteY3" fmla="*/ 1735504 h 1750353"/>
                    <a:gd name="connsiteX4" fmla="*/ 21043 w 9159254"/>
                    <a:gd name="connsiteY4" fmla="*/ 918 h 1750353"/>
                    <a:gd name="connsiteX0" fmla="*/ 0 w 9168697"/>
                    <a:gd name="connsiteY0" fmla="*/ 4153 h 1750353"/>
                    <a:gd name="connsiteX1" fmla="*/ 9162398 w 9168697"/>
                    <a:gd name="connsiteY1" fmla="*/ 0 h 1750353"/>
                    <a:gd name="connsiteX2" fmla="*/ 9168208 w 9168697"/>
                    <a:gd name="connsiteY2" fmla="*/ 1750353 h 1750353"/>
                    <a:gd name="connsiteX3" fmla="*/ 9677 w 9168697"/>
                    <a:gd name="connsiteY3" fmla="*/ 1735504 h 1750353"/>
                    <a:gd name="connsiteX4" fmla="*/ 0 w 9168697"/>
                    <a:gd name="connsiteY4" fmla="*/ 4153 h 1750353"/>
                    <a:gd name="connsiteX0" fmla="*/ 0 w 9168697"/>
                    <a:gd name="connsiteY0" fmla="*/ 4153 h 1750353"/>
                    <a:gd name="connsiteX1" fmla="*/ 9162398 w 9168697"/>
                    <a:gd name="connsiteY1" fmla="*/ 0 h 1750353"/>
                    <a:gd name="connsiteX2" fmla="*/ 9168208 w 9168697"/>
                    <a:gd name="connsiteY2" fmla="*/ 1750353 h 1750353"/>
                    <a:gd name="connsiteX3" fmla="*/ 2055 w 9168697"/>
                    <a:gd name="connsiteY3" fmla="*/ 1735504 h 1750353"/>
                    <a:gd name="connsiteX4" fmla="*/ 0 w 9168697"/>
                    <a:gd name="connsiteY4" fmla="*/ 4153 h 1750353"/>
                    <a:gd name="connsiteX0" fmla="*/ 0 w 9162398"/>
                    <a:gd name="connsiteY0" fmla="*/ 4153 h 1750353"/>
                    <a:gd name="connsiteX1" fmla="*/ 9162398 w 9162398"/>
                    <a:gd name="connsiteY1" fmla="*/ 0 h 1750353"/>
                    <a:gd name="connsiteX2" fmla="*/ 9160586 w 9162398"/>
                    <a:gd name="connsiteY2" fmla="*/ 1750353 h 1750353"/>
                    <a:gd name="connsiteX3" fmla="*/ 2055 w 9162398"/>
                    <a:gd name="connsiteY3" fmla="*/ 1735504 h 1750353"/>
                    <a:gd name="connsiteX4" fmla="*/ 0 w 9162398"/>
                    <a:gd name="connsiteY4" fmla="*/ 415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2398" h="1750353">
                      <a:moveTo>
                        <a:pt x="0" y="4153"/>
                      </a:moveTo>
                      <a:lnTo>
                        <a:pt x="9162398" y="0"/>
                      </a:lnTo>
                      <a:cubicBezTo>
                        <a:pt x="9159410" y="561788"/>
                        <a:pt x="9163574" y="1188565"/>
                        <a:pt x="9160586" y="1750353"/>
                      </a:cubicBezTo>
                      <a:lnTo>
                        <a:pt x="2055" y="1735504"/>
                      </a:lnTo>
                      <a:cubicBezTo>
                        <a:pt x="-933" y="1209574"/>
                        <a:pt x="2988" y="530083"/>
                        <a:pt x="0" y="415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60477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5174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992" y="686821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6.30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0473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1920</cp:revision>
  <cp:lastPrinted>2021-06-25T07:07:00Z</cp:lastPrinted>
  <dcterms:created xsi:type="dcterms:W3CDTF">2019-05-16T01:35:00Z</dcterms:created>
  <dcterms:modified xsi:type="dcterms:W3CDTF">2023-03-28T05:59:20Z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