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19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1316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357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952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7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35" y="5516812"/>
            <a:ext cx="522000" cy="104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257" y="6959597"/>
            <a:ext cx="9151382" cy="5080004"/>
            <a:chOff x="-7257" y="6822837"/>
            <a:chExt cx="9151382" cy="41366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57" y="6822837"/>
              <a:ext cx="9151257" cy="4136631"/>
              <a:chOff x="-14752" y="3822494"/>
              <a:chExt cx="9151257" cy="41366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752" y="3822496"/>
                <a:ext cx="9151257" cy="4136629"/>
                <a:chOff x="-74016" y="5107645"/>
                <a:chExt cx="9267574" cy="239119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016" y="5107645"/>
                  <a:ext cx="9267574" cy="239119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532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5323 h 1750353"/>
                    <a:gd name="connsiteX0" fmla="*/ 0 w 9154420"/>
                    <a:gd name="connsiteY0" fmla="*/ 532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00 w 9154420"/>
                    <a:gd name="connsiteY3" fmla="*/ 1734924 h 1750353"/>
                    <a:gd name="connsiteX4" fmla="*/ 0 w 9154420"/>
                    <a:gd name="connsiteY4" fmla="*/ 532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5323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00" y="1734924"/>
                      </a:lnTo>
                      <a:cubicBezTo>
                        <a:pt x="-1288" y="1208994"/>
                        <a:pt x="2988" y="531253"/>
                        <a:pt x="0" y="532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14752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60153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347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115 L 0.00052 -0.65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2" t="9596" r="14680" b="25186"/>
          <a:stretch/>
        </p:blipFill>
        <p:spPr>
          <a:xfrm>
            <a:off x="-15241" y="563881"/>
            <a:ext cx="9159241" cy="63246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140" y="5348281"/>
            <a:ext cx="162000" cy="324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9028" y="7051439"/>
            <a:ext cx="9180773" cy="4731588"/>
            <a:chOff x="-29028" y="6822839"/>
            <a:chExt cx="9180773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9028" y="6822839"/>
              <a:ext cx="9180000" cy="5142638"/>
              <a:chOff x="-36523" y="3822496"/>
              <a:chExt cx="9180000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2735" y="3822496"/>
                <a:ext cx="9159240" cy="5142638"/>
                <a:chOff x="-82101" y="5107647"/>
                <a:chExt cx="9275659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101" y="5107647"/>
                  <a:ext cx="9275659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6903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690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50353">
                      <a:moveTo>
                        <a:pt x="0" y="6903"/>
                      </a:moveTo>
                      <a:lnTo>
                        <a:pt x="9161691" y="0"/>
                      </a:lnTo>
                      <a:cubicBezTo>
                        <a:pt x="9158703" y="561788"/>
                        <a:pt x="9163224" y="1188565"/>
                        <a:pt x="9160236" y="1750353"/>
                      </a:cubicBezTo>
                      <a:lnTo>
                        <a:pt x="16236" y="1732424"/>
                      </a:lnTo>
                      <a:cubicBezTo>
                        <a:pt x="13248" y="1206494"/>
                        <a:pt x="2988" y="532833"/>
                        <a:pt x="0" y="690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36523" y="3822496"/>
                <a:ext cx="9180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68211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1338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3 0.0037 L 0.00053 -0.380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7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35" y="5516812"/>
            <a:ext cx="522000" cy="104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2485576"/>
            <a:ext cx="9151383" cy="4503053"/>
            <a:chOff x="-7258" y="6822838"/>
            <a:chExt cx="9151383" cy="366682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58" y="6822838"/>
              <a:ext cx="9151257" cy="3666821"/>
              <a:chOff x="-14753" y="3822495"/>
              <a:chExt cx="9151257" cy="366682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753" y="3822497"/>
                <a:ext cx="9151257" cy="3666819"/>
                <a:chOff x="-74018" y="5107644"/>
                <a:chExt cx="9267575" cy="21196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018" y="5107644"/>
                  <a:ext cx="9267575" cy="21196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65 w 9145954"/>
                    <a:gd name="connsiteY0" fmla="*/ 4572 h 1750353"/>
                    <a:gd name="connsiteX1" fmla="*/ 9145954 w 9145954"/>
                    <a:gd name="connsiteY1" fmla="*/ 0 h 1750353"/>
                    <a:gd name="connsiteX2" fmla="*/ 9144499 w 9145954"/>
                    <a:gd name="connsiteY2" fmla="*/ 1750353 h 1750353"/>
                    <a:gd name="connsiteX3" fmla="*/ 499 w 9145954"/>
                    <a:gd name="connsiteY3" fmla="*/ 1732424 h 1750353"/>
                    <a:gd name="connsiteX4" fmla="*/ 6065 w 9145954"/>
                    <a:gd name="connsiteY4" fmla="*/ 4572 h 1750353"/>
                    <a:gd name="connsiteX0" fmla="*/ 0 w 9161685"/>
                    <a:gd name="connsiteY0" fmla="*/ 4572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16230 w 9161685"/>
                    <a:gd name="connsiteY3" fmla="*/ 1732424 h 1750353"/>
                    <a:gd name="connsiteX4" fmla="*/ 0 w 9161685"/>
                    <a:gd name="connsiteY4" fmla="*/ 4572 h 1750353"/>
                    <a:gd name="connsiteX0" fmla="*/ 0 w 9161685"/>
                    <a:gd name="connsiteY0" fmla="*/ 4572 h 1750353"/>
                    <a:gd name="connsiteX1" fmla="*/ 9161685 w 9161685"/>
                    <a:gd name="connsiteY1" fmla="*/ 0 h 1750353"/>
                    <a:gd name="connsiteX2" fmla="*/ 9160230 w 9161685"/>
                    <a:gd name="connsiteY2" fmla="*/ 1750353 h 1750353"/>
                    <a:gd name="connsiteX3" fmla="*/ 8965 w 9161685"/>
                    <a:gd name="connsiteY3" fmla="*/ 1748177 h 1750353"/>
                    <a:gd name="connsiteX4" fmla="*/ 0 w 9161685"/>
                    <a:gd name="connsiteY4" fmla="*/ 4572 h 1750353"/>
                    <a:gd name="connsiteX0" fmla="*/ 6063 w 9167748"/>
                    <a:gd name="connsiteY0" fmla="*/ 4572 h 1750353"/>
                    <a:gd name="connsiteX1" fmla="*/ 9167748 w 9167748"/>
                    <a:gd name="connsiteY1" fmla="*/ 0 h 1750353"/>
                    <a:gd name="connsiteX2" fmla="*/ 9166293 w 9167748"/>
                    <a:gd name="connsiteY2" fmla="*/ 1750353 h 1750353"/>
                    <a:gd name="connsiteX3" fmla="*/ 498 w 9167748"/>
                    <a:gd name="connsiteY3" fmla="*/ 1748177 h 1750353"/>
                    <a:gd name="connsiteX4" fmla="*/ 6063 w 9167748"/>
                    <a:gd name="connsiteY4" fmla="*/ 4572 h 1750353"/>
                    <a:gd name="connsiteX0" fmla="*/ 0 w 9161685"/>
                    <a:gd name="connsiteY0" fmla="*/ 4572 h 1751328"/>
                    <a:gd name="connsiteX1" fmla="*/ 9161685 w 9161685"/>
                    <a:gd name="connsiteY1" fmla="*/ 0 h 1751328"/>
                    <a:gd name="connsiteX2" fmla="*/ 9160230 w 9161685"/>
                    <a:gd name="connsiteY2" fmla="*/ 1750353 h 1751328"/>
                    <a:gd name="connsiteX3" fmla="*/ 16230 w 9161685"/>
                    <a:gd name="connsiteY3" fmla="*/ 1751328 h 1751328"/>
                    <a:gd name="connsiteX4" fmla="*/ 0 w 9161685"/>
                    <a:gd name="connsiteY4" fmla="*/ 4572 h 1751328"/>
                    <a:gd name="connsiteX0" fmla="*/ 0 w 9161685"/>
                    <a:gd name="connsiteY0" fmla="*/ 4572 h 1751328"/>
                    <a:gd name="connsiteX1" fmla="*/ 9161685 w 9161685"/>
                    <a:gd name="connsiteY1" fmla="*/ 0 h 1751328"/>
                    <a:gd name="connsiteX2" fmla="*/ 9160230 w 9161685"/>
                    <a:gd name="connsiteY2" fmla="*/ 1750353 h 1751328"/>
                    <a:gd name="connsiteX3" fmla="*/ 1700 w 9161685"/>
                    <a:gd name="connsiteY3" fmla="*/ 1751328 h 1751328"/>
                    <a:gd name="connsiteX4" fmla="*/ 0 w 9161685"/>
                    <a:gd name="connsiteY4" fmla="*/ 4572 h 1751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85" h="1751328">
                      <a:moveTo>
                        <a:pt x="0" y="4572"/>
                      </a:moveTo>
                      <a:lnTo>
                        <a:pt x="9161685" y="0"/>
                      </a:lnTo>
                      <a:cubicBezTo>
                        <a:pt x="9158697" y="561788"/>
                        <a:pt x="9163218" y="1188565"/>
                        <a:pt x="9160230" y="1750353"/>
                      </a:cubicBezTo>
                      <a:lnTo>
                        <a:pt x="1700" y="1751328"/>
                      </a:lnTo>
                      <a:cubicBezTo>
                        <a:pt x="-1288" y="1225398"/>
                        <a:pt x="2988" y="530502"/>
                        <a:pt x="0" y="457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3" cy="927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>
                <a:off x="-10035" y="3822495"/>
                <a:ext cx="9143999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372" y="6856017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138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2" t="9596" r="14680" b="25186"/>
          <a:stretch/>
        </p:blipFill>
        <p:spPr>
          <a:xfrm>
            <a:off x="-15241" y="563881"/>
            <a:ext cx="9159241" cy="63246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140" y="5348281"/>
            <a:ext cx="162000" cy="32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5241" y="4439641"/>
            <a:ext cx="9159241" cy="2505443"/>
            <a:chOff x="0" y="6822836"/>
            <a:chExt cx="9159241" cy="272310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6"/>
              <a:ext cx="9159241" cy="2723100"/>
              <a:chOff x="-7495" y="3822493"/>
              <a:chExt cx="9159241" cy="272310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3"/>
                <a:ext cx="9159241" cy="2723100"/>
                <a:chOff x="-66667" y="5107645"/>
                <a:chExt cx="9275659" cy="157409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75659" cy="1574098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68068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5924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992" y="6876493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6.09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7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1919</cp:revision>
  <cp:lastPrinted>2021-06-25T07:07:00Z</cp:lastPrinted>
  <dcterms:created xsi:type="dcterms:W3CDTF">2019-05-16T01:35:00Z</dcterms:created>
  <dcterms:modified xsi:type="dcterms:W3CDTF">2023-03-28T05:49:48Z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