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484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03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207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22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9"/>
          <a:stretch/>
        </p:blipFill>
        <p:spPr>
          <a:xfrm>
            <a:off x="0" y="707886"/>
            <a:ext cx="9144000" cy="61852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28" y="5307826"/>
            <a:ext cx="268544" cy="53708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7"/>
            <a:ext cx="9144125" cy="5080004"/>
            <a:chOff x="0" y="6822837"/>
            <a:chExt cx="9144125" cy="4136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1" cy="4136631"/>
              <a:chOff x="-7495" y="3822494"/>
              <a:chExt cx="9144001" cy="4136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6"/>
                <a:ext cx="9144001" cy="4136629"/>
                <a:chOff x="-66667" y="5107645"/>
                <a:chExt cx="9260226" cy="239119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6" cy="239119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76 w 9145954"/>
                    <a:gd name="connsiteY0" fmla="*/ 2823 h 1750353"/>
                    <a:gd name="connsiteX1" fmla="*/ 9145954 w 9145954"/>
                    <a:gd name="connsiteY1" fmla="*/ 0 h 1750353"/>
                    <a:gd name="connsiteX2" fmla="*/ 9144499 w 9145954"/>
                    <a:gd name="connsiteY2" fmla="*/ 1750353 h 1750353"/>
                    <a:gd name="connsiteX3" fmla="*/ 499 w 9145954"/>
                    <a:gd name="connsiteY3" fmla="*/ 1732424 h 1750353"/>
                    <a:gd name="connsiteX4" fmla="*/ 6076 w 9145954"/>
                    <a:gd name="connsiteY4" fmla="*/ 282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5954" h="1750353">
                      <a:moveTo>
                        <a:pt x="6076" y="2823"/>
                      </a:moveTo>
                      <a:lnTo>
                        <a:pt x="9145954" y="0"/>
                      </a:lnTo>
                      <a:cubicBezTo>
                        <a:pt x="9142966" y="561788"/>
                        <a:pt x="9147487" y="1188565"/>
                        <a:pt x="9144499" y="1750353"/>
                      </a:cubicBezTo>
                      <a:lnTo>
                        <a:pt x="499" y="1732424"/>
                      </a:lnTo>
                      <a:cubicBezTo>
                        <a:pt x="-2489" y="1206494"/>
                        <a:pt x="9064" y="528753"/>
                        <a:pt x="6076" y="282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2729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234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5"/>
          <a:stretch/>
        </p:blipFill>
        <p:spPr>
          <a:xfrm>
            <a:off x="0" y="359579"/>
            <a:ext cx="9143999" cy="65085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114" y="4866639"/>
            <a:ext cx="767397" cy="153479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9"/>
            <a:ext cx="9144000" cy="4731588"/>
            <a:chOff x="0" y="6822839"/>
            <a:chExt cx="9144000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3999" cy="5142638"/>
              <a:chOff x="-7495" y="3822496"/>
              <a:chExt cx="9143999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22496"/>
                <a:ext cx="9143761" cy="5142638"/>
                <a:chOff x="-66426" y="5107647"/>
                <a:chExt cx="9259983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7647"/>
                  <a:ext cx="9259983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1534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1534 h 1750353"/>
                    <a:gd name="connsiteX0" fmla="*/ 0 w 9161691"/>
                    <a:gd name="connsiteY0" fmla="*/ 1534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8965 w 9161691"/>
                    <a:gd name="connsiteY3" fmla="*/ 1737793 h 1750353"/>
                    <a:gd name="connsiteX4" fmla="*/ 0 w 9161691"/>
                    <a:gd name="connsiteY4" fmla="*/ 153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353">
                      <a:moveTo>
                        <a:pt x="0" y="1534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8565"/>
                        <a:pt x="9160236" y="1750353"/>
                      </a:cubicBezTo>
                      <a:lnTo>
                        <a:pt x="8965" y="1737793"/>
                      </a:lnTo>
                      <a:cubicBezTo>
                        <a:pt x="5977" y="1211863"/>
                        <a:pt x="2988" y="527464"/>
                        <a:pt x="0" y="153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545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747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00035 -0.312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9"/>
          <a:stretch/>
        </p:blipFill>
        <p:spPr>
          <a:xfrm>
            <a:off x="0" y="707886"/>
            <a:ext cx="9144000" cy="61852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28" y="5307826"/>
            <a:ext cx="268544" cy="53708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5353707"/>
            <a:ext cx="9151383" cy="1634935"/>
            <a:chOff x="-7258" y="6822842"/>
            <a:chExt cx="9151383" cy="133132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58" y="6822842"/>
              <a:ext cx="9151257" cy="1331322"/>
              <a:chOff x="-14753" y="3822499"/>
              <a:chExt cx="9151257" cy="133132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753" y="3822507"/>
                <a:ext cx="9151257" cy="1331314"/>
                <a:chOff x="-74017" y="5107646"/>
                <a:chExt cx="9267574" cy="76957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017" y="5107646"/>
                  <a:ext cx="9267574" cy="76957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63 w 9160483"/>
                    <a:gd name="connsiteY0" fmla="*/ 20326 h 1750353"/>
                    <a:gd name="connsiteX1" fmla="*/ 9160483 w 9160483"/>
                    <a:gd name="connsiteY1" fmla="*/ 0 h 1750353"/>
                    <a:gd name="connsiteX2" fmla="*/ 9159028 w 9160483"/>
                    <a:gd name="connsiteY2" fmla="*/ 1750353 h 1750353"/>
                    <a:gd name="connsiteX3" fmla="*/ 498 w 9160483"/>
                    <a:gd name="connsiteY3" fmla="*/ 1724654 h 1750353"/>
                    <a:gd name="connsiteX4" fmla="*/ 6063 w 9160483"/>
                    <a:gd name="connsiteY4" fmla="*/ 20326 h 1750353"/>
                    <a:gd name="connsiteX0" fmla="*/ 0 w 9161685"/>
                    <a:gd name="connsiteY0" fmla="*/ 12557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700 w 9161685"/>
                    <a:gd name="connsiteY3" fmla="*/ 1724654 h 1750353"/>
                    <a:gd name="connsiteX4" fmla="*/ 0 w 9161685"/>
                    <a:gd name="connsiteY4" fmla="*/ 1255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5" h="1750353">
                      <a:moveTo>
                        <a:pt x="0" y="12557"/>
                      </a:moveTo>
                      <a:lnTo>
                        <a:pt x="9161685" y="0"/>
                      </a:lnTo>
                      <a:cubicBezTo>
                        <a:pt x="9158697" y="561788"/>
                        <a:pt x="9163218" y="1188565"/>
                        <a:pt x="9160230" y="1750353"/>
                      </a:cubicBezTo>
                      <a:lnTo>
                        <a:pt x="1700" y="1724654"/>
                      </a:lnTo>
                      <a:cubicBezTo>
                        <a:pt x="-1288" y="1198724"/>
                        <a:pt x="2988" y="538487"/>
                        <a:pt x="0" y="1255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9"/>
                <a:ext cx="9143999" cy="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2543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5"/>
          <a:stretch/>
        </p:blipFill>
        <p:spPr>
          <a:xfrm>
            <a:off x="0" y="359579"/>
            <a:ext cx="9143999" cy="65085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114" y="4866639"/>
            <a:ext cx="767397" cy="153479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50800" y="4902923"/>
            <a:ext cx="9202545" cy="2056675"/>
            <a:chOff x="0" y="6822836"/>
            <a:chExt cx="9151745" cy="223534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2235347"/>
              <a:chOff x="-7495" y="3822493"/>
              <a:chExt cx="9144000" cy="223534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2235347"/>
                <a:chOff x="-59076" y="5107647"/>
                <a:chExt cx="9252634" cy="129215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12921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6269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9166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1917</cp:revision>
  <cp:lastPrinted>2021-06-25T07:07:00Z</cp:lastPrinted>
  <dcterms:created xsi:type="dcterms:W3CDTF">2019-05-16T01:35:00Z</dcterms:created>
  <dcterms:modified xsi:type="dcterms:W3CDTF">2023-03-28T05:38:58Z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